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8" r:id="rId4"/>
    <p:sldId id="259" r:id="rId5"/>
    <p:sldId id="266" r:id="rId6"/>
    <p:sldId id="267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03/12/2023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÷0,1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676" y="3572526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88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4CBA285-7730-B509-28BF-76A0BBEC2F04}"/>
                  </a:ext>
                </a:extLst>
              </p:cNvPr>
              <p:cNvSpPr txBox="1"/>
              <p:nvPr/>
            </p:nvSpPr>
            <p:spPr>
              <a:xfrm>
                <a:off x="1354238" y="2368759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 ÷0,1=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8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fr-FR" sz="8800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4CBA285-7730-B509-28BF-76A0BBEC2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238" y="2368759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5FD15E18-F87D-84A5-98E3-0ADBC0D42A8C}"/>
              </a:ext>
            </a:extLst>
          </p:cNvPr>
          <p:cNvSpPr/>
          <p:nvPr/>
        </p:nvSpPr>
        <p:spPr>
          <a:xfrm>
            <a:off x="5995686" y="4519914"/>
            <a:ext cx="5525754" cy="1734582"/>
          </a:xfrm>
          <a:prstGeom prst="wedgeEllipseCallout">
            <a:avLst>
              <a:gd name="adj1" fmla="val -64556"/>
              <a:gd name="adj2" fmla="val -10096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Diviser par 0,1 revient à multiplier par 10.</a:t>
            </a:r>
          </a:p>
        </p:txBody>
      </p:sp>
    </p:spTree>
    <p:extLst>
      <p:ext uri="{BB962C8B-B14F-4D97-AF65-F5344CB8AC3E}">
        <p14:creationId xmlns:p14="http://schemas.microsoft.com/office/powerpoint/2010/main" val="184605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re 4">
                <a:extLst>
                  <a:ext uri="{FF2B5EF4-FFF2-40B4-BE49-F238E27FC236}">
                    <a16:creationId xmlns:a16="http://schemas.microsoft.com/office/drawing/2014/main" id="{CA2FEFA4-69AD-1BC2-5374-E6C0BDBD9ED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935599" y="2073954"/>
                <a:ext cx="9144000" cy="2387598"/>
              </a:xfrm>
            </p:spPr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120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fr-FR" sz="1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r>
                        <a:rPr lang="fr-FR" sz="12000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12000" dirty="0"/>
              </a:p>
            </p:txBody>
          </p:sp>
        </mc:Choice>
        <mc:Fallback>
          <p:sp>
            <p:nvSpPr>
              <p:cNvPr id="5" name="Titre 4">
                <a:extLst>
                  <a:ext uri="{FF2B5EF4-FFF2-40B4-BE49-F238E27FC236}">
                    <a16:creationId xmlns:a16="http://schemas.microsoft.com/office/drawing/2014/main" id="{CA2FEFA4-69AD-1BC2-5374-E6C0BDBD9E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935599" y="2073954"/>
                <a:ext cx="9144000" cy="2387598"/>
              </a:xfrm>
              <a:blipFill>
                <a:blip r:embed="rId2"/>
                <a:stretch>
                  <a:fillRect t="-19643" b="-15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re 4">
                <a:extLst>
                  <a:ext uri="{FF2B5EF4-FFF2-40B4-BE49-F238E27FC236}">
                    <a16:creationId xmlns:a16="http://schemas.microsoft.com/office/drawing/2014/main" id="{78302210-ADCB-C0CB-31AF-CCDA2181F9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50383" y="2025186"/>
                <a:ext cx="9144000" cy="23875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anchor="ctr" anchorCtr="0" compatLnSpc="1">
                <a:normAutofit fontScale="70000" lnSpcReduction="20000"/>
              </a:bodyPr>
              <a:lstStyle>
                <a:lvl1pPr marL="0" marR="0" lvl="0" indent="0" algn="l" defTabSz="914400" rtl="0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lang="fr-FR" sz="44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 Light"/>
                  </a:defRPr>
                </a:lvl1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fr-FR" sz="1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fr-FR" sz="12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1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fr-FR" sz="1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%</m:t>
                      </m:r>
                    </m:oMath>
                  </m:oMathPara>
                </a14:m>
                <a:endParaRPr lang="fr-FR" sz="12000" b="1" dirty="0"/>
              </a:p>
            </p:txBody>
          </p:sp>
        </mc:Choice>
        <mc:Fallback>
          <p:sp>
            <p:nvSpPr>
              <p:cNvPr id="4" name="Titre 4">
                <a:extLst>
                  <a:ext uri="{FF2B5EF4-FFF2-40B4-BE49-F238E27FC236}">
                    <a16:creationId xmlns:a16="http://schemas.microsoft.com/office/drawing/2014/main" id="{78302210-ADCB-C0CB-31AF-CCDA2181F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383" y="2025186"/>
                <a:ext cx="9144000" cy="23875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3005A275-0BD0-509A-DBA3-66708514AEED}"/>
              </a:ext>
            </a:extLst>
          </p:cNvPr>
          <p:cNvSpPr/>
          <p:nvPr/>
        </p:nvSpPr>
        <p:spPr>
          <a:xfrm>
            <a:off x="3121152" y="1548384"/>
            <a:ext cx="914400" cy="47680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× 20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756D04F-27DB-0B0D-2BD6-965C1142AE54}"/>
              </a:ext>
            </a:extLst>
          </p:cNvPr>
          <p:cNvSpPr/>
          <p:nvPr/>
        </p:nvSpPr>
        <p:spPr>
          <a:xfrm>
            <a:off x="3121152" y="4737186"/>
            <a:ext cx="914400" cy="47680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× 20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73F93CA-12C2-DD9E-7A8A-9878A2B73B02}"/>
              </a:ext>
            </a:extLst>
          </p:cNvPr>
          <p:cNvCxnSpPr>
            <a:endCxn id="7" idx="2"/>
          </p:cNvCxnSpPr>
          <p:nvPr/>
        </p:nvCxnSpPr>
        <p:spPr>
          <a:xfrm flipV="1">
            <a:off x="2474976" y="1786785"/>
            <a:ext cx="646176" cy="238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50B8C89-ACC3-D7AC-E0F9-2BCE3D0F4EBC}"/>
              </a:ext>
            </a:extLst>
          </p:cNvPr>
          <p:cNvCxnSpPr>
            <a:stCxn id="7" idx="6"/>
          </p:cNvCxnSpPr>
          <p:nvPr/>
        </p:nvCxnSpPr>
        <p:spPr>
          <a:xfrm>
            <a:off x="4035552" y="1786785"/>
            <a:ext cx="768096" cy="238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F2DC714-7516-F02F-D5DE-4F0598CD4198}"/>
              </a:ext>
            </a:extLst>
          </p:cNvPr>
          <p:cNvCxnSpPr>
            <a:cxnSpLocks/>
          </p:cNvCxnSpPr>
          <p:nvPr/>
        </p:nvCxnSpPr>
        <p:spPr>
          <a:xfrm>
            <a:off x="2474976" y="4455784"/>
            <a:ext cx="768096" cy="40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341A698-764B-4EE6-BB2B-B9E1D440875D}"/>
              </a:ext>
            </a:extLst>
          </p:cNvPr>
          <p:cNvCxnSpPr>
            <a:cxnSpLocks/>
          </p:cNvCxnSpPr>
          <p:nvPr/>
        </p:nvCxnSpPr>
        <p:spPr>
          <a:xfrm flipV="1">
            <a:off x="4035552" y="4455784"/>
            <a:ext cx="768096" cy="453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78EF14D-128A-6E61-BF91-F75638729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59" y="177"/>
            <a:ext cx="11069052" cy="68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4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BE1E19-6592-FE61-596C-DACDA7A6C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853" y="1386732"/>
            <a:ext cx="9083841" cy="537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5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2EE8BC2-3E00-1D35-1D7D-1D222D9C9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1" y="419100"/>
            <a:ext cx="11372012" cy="61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2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12159E-C24F-3156-2C4A-DE90FD379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644" y="1038976"/>
            <a:ext cx="8781689" cy="539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2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452015-7C6C-3191-A088-38FA58F67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6" y="308818"/>
            <a:ext cx="11532008" cy="654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58F046-5191-EACA-21C1-24FF998E6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49" y="1607494"/>
            <a:ext cx="10778383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36</Words>
  <Application>Microsoft Office PowerPoint</Application>
  <PresentationFormat>Grand écran</PresentationFormat>
  <Paragraphs>13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1/5= ?%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9</cp:revision>
  <dcterms:created xsi:type="dcterms:W3CDTF">2023-11-21T20:01:36Z</dcterms:created>
  <dcterms:modified xsi:type="dcterms:W3CDTF">2023-12-03T19:47:02Z</dcterms:modified>
</cp:coreProperties>
</file>