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71" r:id="rId3"/>
    <p:sldId id="272" r:id="rId4"/>
    <p:sldId id="273" r:id="rId5"/>
    <p:sldId id="258" r:id="rId6"/>
    <p:sldId id="259" r:id="rId7"/>
    <p:sldId id="274" r:id="rId8"/>
    <p:sldId id="276" r:id="rId9"/>
    <p:sldId id="277" r:id="rId10"/>
    <p:sldId id="278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989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16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EC745A-7369-37DE-C099-325CCE3E2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787" y="1731962"/>
            <a:ext cx="76390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30F86-3912-DCA4-FC72-95332D8FD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75" y="1312862"/>
            <a:ext cx="88296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F9C492-6E68-D3BA-442A-89CF8CA25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50" y="1417637"/>
            <a:ext cx="747712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4007F7-1055-BB05-6823-320E4BEFA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62" y="4030185"/>
            <a:ext cx="9534525" cy="32670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5F3C2F-FB14-1E98-C3AD-E118DD2D2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953" y="1731217"/>
            <a:ext cx="3067050" cy="13430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D7EE27-B516-70B4-2B69-5D674E582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03" y="1175760"/>
            <a:ext cx="371475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1301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2155027" y="1253317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3429469" y="3387686"/>
                <a:ext cx="1931619" cy="20970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fr-FR" sz="96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469" y="3387686"/>
                <a:ext cx="1931619" cy="2097049"/>
              </a:xfrm>
              <a:prstGeom prst="rect">
                <a:avLst/>
              </a:prstGeom>
              <a:blipFill>
                <a:blip r:embed="rId2"/>
                <a:stretch>
                  <a:fillRect l="-11709" t="-2616" r="-10443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2185430" y="2401971"/>
                <a:ext cx="2393284" cy="15727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5430" y="2401971"/>
                <a:ext cx="2393284" cy="1572738"/>
              </a:xfrm>
              <a:prstGeom prst="rect">
                <a:avLst/>
              </a:prstGeom>
              <a:blipFill>
                <a:blip r:embed="rId2"/>
                <a:stretch>
                  <a:fillRect l="-7143" t="-2713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/>
              <p:nvPr/>
            </p:nvSpPr>
            <p:spPr>
              <a:xfrm>
                <a:off x="4445457" y="2240067"/>
                <a:ext cx="771044" cy="17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FR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6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fr-FR" sz="6000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457" y="2240067"/>
                <a:ext cx="771044" cy="17346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3792856" y="4069881"/>
                <a:ext cx="1577868" cy="17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856" y="4069881"/>
                <a:ext cx="1577868" cy="17346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2155027" y="1253317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3514381" y="3409720"/>
                <a:ext cx="1931619" cy="2099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96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96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4381" y="3409720"/>
                <a:ext cx="1931619" cy="2099229"/>
              </a:xfrm>
              <a:prstGeom prst="rect">
                <a:avLst/>
              </a:prstGeom>
              <a:blipFill>
                <a:blip r:embed="rId2"/>
                <a:stretch>
                  <a:fillRect l="-11709" t="-2319" r="-10443" b="-197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759246" y="1572986"/>
                <a:ext cx="2393284" cy="1574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46" y="1572986"/>
                <a:ext cx="2393284" cy="1574405"/>
              </a:xfrm>
              <a:prstGeom prst="rect">
                <a:avLst/>
              </a:prstGeom>
              <a:blipFill>
                <a:blip r:embed="rId2"/>
                <a:stretch>
                  <a:fillRect l="-7143" t="-2713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/>
              <p:nvPr/>
            </p:nvSpPr>
            <p:spPr>
              <a:xfrm>
                <a:off x="3542059" y="1591186"/>
                <a:ext cx="2467022" cy="1574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×2</m:t>
                        </m:r>
                      </m:num>
                      <m:den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fr-FR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×2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059" y="1591186"/>
                <a:ext cx="2467022" cy="1574405"/>
              </a:xfrm>
              <a:prstGeom prst="rect">
                <a:avLst/>
              </a:prstGeom>
              <a:blipFill>
                <a:blip r:embed="rId3"/>
                <a:stretch>
                  <a:fillRect t="-2713" r="-5926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/>
              <p:nvPr/>
            </p:nvSpPr>
            <p:spPr>
              <a:xfrm>
                <a:off x="2902047" y="3164950"/>
                <a:ext cx="2596865" cy="1574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047" y="3164950"/>
                <a:ext cx="2596865" cy="1574405"/>
              </a:xfrm>
              <a:prstGeom prst="rect">
                <a:avLst/>
              </a:prstGeom>
              <a:blipFill>
                <a:blip r:embed="rId4"/>
                <a:stretch>
                  <a:fillRect t="-2713" r="-5634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2790722" y="4902642"/>
                <a:ext cx="1577868" cy="1753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722" y="4902642"/>
                <a:ext cx="1577868" cy="17534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74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1EE99B-F803-0C38-EDC6-44F55B663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675" y="1069975"/>
            <a:ext cx="715327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81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B5A8A76-9821-3207-DEA1-ED57A2BB7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73" y="1806575"/>
            <a:ext cx="729615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154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43</Words>
  <Application>Microsoft Office PowerPoint</Application>
  <PresentationFormat>Personnalisé</PresentationFormat>
  <Paragraphs>23</Paragraphs>
  <Slides>10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24</cp:revision>
  <dcterms:created xsi:type="dcterms:W3CDTF">2012-05-21T20:39:00Z</dcterms:created>
  <dcterms:modified xsi:type="dcterms:W3CDTF">2024-03-17T20:05:17Z</dcterms:modified>
</cp:coreProperties>
</file>