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77" r:id="rId6"/>
    <p:sldId id="278" r:id="rId7"/>
    <p:sldId id="279" r:id="rId8"/>
    <p:sldId id="280" r:id="rId9"/>
    <p:sldId id="268" r:id="rId10"/>
    <p:sldId id="26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17/03/2024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2926829" y="907776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/>
              <p:nvPr/>
            </p:nvSpPr>
            <p:spPr>
              <a:xfrm>
                <a:off x="1553312" y="3130138"/>
                <a:ext cx="7649338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10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0,1</a:t>
                </a: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312" y="3130138"/>
                <a:ext cx="7649338" cy="1569660"/>
              </a:xfrm>
              <a:prstGeom prst="rect">
                <a:avLst/>
              </a:prstGeom>
              <a:blipFill>
                <a:blip r:embed="rId2"/>
                <a:stretch>
                  <a:fillRect l="-4382" t="-20155" r="-7888" b="-43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/>
              <p:nvPr/>
            </p:nvSpPr>
            <p:spPr>
              <a:xfrm>
                <a:off x="1303333" y="4225408"/>
                <a:ext cx="7132082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FR" sz="9600" b="1" dirty="0"/>
                  <a:t> 0,25 = </a:t>
                </a:r>
                <a:r>
                  <a:rPr lang="fr-FR" sz="96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333" y="4225408"/>
                <a:ext cx="7132082" cy="1569660"/>
              </a:xfrm>
              <a:prstGeom prst="rect">
                <a:avLst/>
              </a:prstGeom>
              <a:blipFill>
                <a:blip r:embed="rId2"/>
                <a:stretch>
                  <a:fillRect l="-4701" t="-20155" r="-8462" b="-43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13B4E64-BD02-8889-0A09-B093C0E59BB2}"/>
                  </a:ext>
                </a:extLst>
              </p:cNvPr>
              <p:cNvSpPr txBox="1"/>
              <p:nvPr/>
            </p:nvSpPr>
            <p:spPr>
              <a:xfrm>
                <a:off x="1687800" y="1702137"/>
                <a:ext cx="7649338" cy="45243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10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0,1</a:t>
                </a:r>
              </a:p>
              <a:p>
                <a:pPr algn="ctr"/>
                <a:r>
                  <a:rPr lang="fr-FR" sz="9600" b="1" dirty="0"/>
                  <a:t>10 – 1</a:t>
                </a:r>
              </a:p>
              <a:p>
                <a:pPr algn="ctr"/>
                <a:r>
                  <a:rPr lang="fr-FR" sz="9600" b="1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13B4E64-BD02-8889-0A09-B093C0E59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800" y="1702137"/>
                <a:ext cx="7649338" cy="4524315"/>
              </a:xfrm>
              <a:prstGeom prst="rect">
                <a:avLst/>
              </a:prstGeom>
              <a:blipFill>
                <a:blip r:embed="rId3"/>
                <a:stretch>
                  <a:fillRect l="-4382" t="-7008" r="-7888" b="-1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ccolade ouvrante 5">
            <a:extLst>
              <a:ext uri="{FF2B5EF4-FFF2-40B4-BE49-F238E27FC236}">
                <a16:creationId xmlns:a16="http://schemas.microsoft.com/office/drawing/2014/main" id="{F8036493-6858-13EC-391A-94818AFFE544}"/>
              </a:ext>
            </a:extLst>
          </p:cNvPr>
          <p:cNvSpPr/>
          <p:nvPr/>
        </p:nvSpPr>
        <p:spPr>
          <a:xfrm rot="16200000">
            <a:off x="6639792" y="537553"/>
            <a:ext cx="305725" cy="5164919"/>
          </a:xfrm>
          <a:prstGeom prst="leftBrace">
            <a:avLst>
              <a:gd name="adj1" fmla="val 2595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54E918D-C1B7-B3D1-9421-4762F8459A1E}"/>
              </a:ext>
            </a:extLst>
          </p:cNvPr>
          <p:cNvSpPr/>
          <p:nvPr/>
        </p:nvSpPr>
        <p:spPr>
          <a:xfrm>
            <a:off x="7938198" y="3918857"/>
            <a:ext cx="3526971" cy="1457011"/>
          </a:xfrm>
          <a:prstGeom prst="wedgeEllipseCallout">
            <a:avLst>
              <a:gd name="adj1" fmla="val -82028"/>
              <a:gd name="adj2" fmla="val -945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multiplication est prioritaire.</a:t>
            </a:r>
          </a:p>
        </p:txBody>
      </p:sp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36E8B2-81EE-F471-277F-CEE63E736328}"/>
              </a:ext>
            </a:extLst>
          </p:cNvPr>
          <p:cNvSpPr txBox="1"/>
          <p:nvPr/>
        </p:nvSpPr>
        <p:spPr>
          <a:xfrm>
            <a:off x="2926829" y="907776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/>
              <p:nvPr/>
            </p:nvSpPr>
            <p:spPr>
              <a:xfrm>
                <a:off x="2776403" y="3200477"/>
                <a:ext cx="5203156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fr-FR" sz="9600" b="1" dirty="0"/>
                  <a:t> 2,5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403" y="3200477"/>
                <a:ext cx="5203156" cy="1569660"/>
              </a:xfrm>
              <a:prstGeom prst="rect">
                <a:avLst/>
              </a:prstGeom>
              <a:blipFill>
                <a:blip r:embed="rId2"/>
                <a:stretch>
                  <a:fillRect t="-20155" r="-11827" b="-43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868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86B944-CD3F-97A3-63F8-C1BE0D6EF35C}"/>
              </a:ext>
            </a:extLst>
          </p:cNvPr>
          <p:cNvSpPr txBox="1"/>
          <p:nvPr/>
        </p:nvSpPr>
        <p:spPr>
          <a:xfrm>
            <a:off x="699307" y="1766447"/>
            <a:ext cx="1071562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× 2,5 = 18 × (2 + 0,5)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= 18 × 2 + 18 × 0,5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= 36 + 9</a:t>
            </a:r>
          </a:p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=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20939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3478522" y="1136987"/>
            <a:ext cx="4464684" cy="143257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8709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4501823" y="3063254"/>
                <a:ext cx="2223366" cy="1901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8709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709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8709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8709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709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709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8709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endParaRPr lang="fr-FR" sz="8709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823" y="3063254"/>
                <a:ext cx="2223366" cy="1901803"/>
              </a:xfrm>
              <a:prstGeom prst="rect">
                <a:avLst/>
              </a:prstGeom>
              <a:blipFill>
                <a:blip r:embed="rId2"/>
                <a:stretch>
                  <a:fillRect l="-8767" t="-2572" b="-199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718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055" y="599659"/>
            <a:ext cx="3013449" cy="795281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4709116" y="3225123"/>
            <a:ext cx="500137" cy="2077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350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2212295" y="1426985"/>
                <a:ext cx="2526525" cy="1425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6532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6532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532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fr-FR" sz="6532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6532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2295" y="1426985"/>
                <a:ext cx="2526525" cy="1425968"/>
              </a:xfrm>
              <a:prstGeom prst="rect">
                <a:avLst/>
              </a:prstGeom>
              <a:blipFill>
                <a:blip r:embed="rId2"/>
                <a:stretch>
                  <a:fillRect l="-5797" t="-2564" b="-196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/>
              <p:nvPr/>
            </p:nvSpPr>
            <p:spPr>
              <a:xfrm>
                <a:off x="4736812" y="1443496"/>
                <a:ext cx="1449115" cy="1425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6532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1 </m:t>
                        </m:r>
                      </m:num>
                      <m:den>
                        <m:r>
                          <a:rPr lang="fr-FR" sz="6532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fr-FR" sz="6532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532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6532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6532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812" y="1443496"/>
                <a:ext cx="1449115" cy="1425968"/>
              </a:xfrm>
              <a:prstGeom prst="rect">
                <a:avLst/>
              </a:prstGeom>
              <a:blipFill>
                <a:blip r:embed="rId3"/>
                <a:stretch>
                  <a:fillRect l="-1261" t="-2564" r="-8824" b="-196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/>
              <p:nvPr/>
            </p:nvSpPr>
            <p:spPr>
              <a:xfrm>
                <a:off x="4001407" y="2906505"/>
                <a:ext cx="1412246" cy="15740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43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5443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FR" sz="5443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07" y="2906505"/>
                <a:ext cx="1412246" cy="1574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3993409" y="4533482"/>
                <a:ext cx="1429879" cy="1568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43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5443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43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5443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5443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409" y="4533482"/>
                <a:ext cx="1429879" cy="15685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52427494-8CAD-BD24-B60B-219477881795}"/>
              </a:ext>
            </a:extLst>
          </p:cNvPr>
          <p:cNvSpPr/>
          <p:nvPr/>
        </p:nvSpPr>
        <p:spPr>
          <a:xfrm>
            <a:off x="7709994" y="3693322"/>
            <a:ext cx="2848376" cy="2193323"/>
          </a:xfrm>
          <a:prstGeom prst="wedgeEllipseCallout">
            <a:avLst>
              <a:gd name="adj1" fmla="val -98032"/>
              <a:gd name="adj2" fmla="val -1165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BE9FD50-968F-386E-C36F-6AA5756FD68B}"/>
                  </a:ext>
                </a:extLst>
              </p:cNvPr>
              <p:cNvSpPr txBox="1"/>
              <p:nvPr/>
            </p:nvSpPr>
            <p:spPr>
              <a:xfrm>
                <a:off x="8129725" y="3898948"/>
                <a:ext cx="2224968" cy="15740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5443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fr-FR" sz="5443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5443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5443" i="1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fr-FR" sz="5443"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BE9FD50-968F-386E-C36F-6AA5756FD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725" y="3898948"/>
                <a:ext cx="2224968" cy="1574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731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62343" y="1416818"/>
            <a:ext cx="6913941" cy="13830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Simplifier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/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 a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fr-FR" sz="96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24" t="-42564" b="-7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9145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/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</a:t>
                </a:r>
                <a:r>
                  <a:rPr lang="fr-FR" sz="9600" b="1" dirty="0"/>
                  <a:t> </a:t>
                </a:r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𝟏𝟖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𝒂𝒃</m:t>
                    </m:r>
                  </m:oMath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30" t="-45128" r="-39367" b="-7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697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62343" y="1416818"/>
            <a:ext cx="6913941" cy="13830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Simplifier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/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 x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endParaRPr lang="fr-FR" sz="96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24" t="-42564" b="-7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46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/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r>
                  <a:rPr lang="fr-FR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×</a:t>
                </a:r>
                <a:r>
                  <a:rPr lang="fr-FR" sz="9600" b="1" dirty="0"/>
                  <a:t> </a:t>
                </a:r>
                <a:r>
                  <a:rPr lang="fr-FR" sz="9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fr-FR" sz="9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²</m:t>
                    </m:r>
                  </m:oMath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D1CD08-B2CF-3895-2F61-EB0C8E492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13" y="3027066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l="-8830" t="-45128" r="-26269" b="-7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2824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125</Words>
  <Application>Microsoft Office PowerPoint</Application>
  <PresentationFormat>Grand écran</PresentationFormat>
  <Paragraphs>32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Simplifier :</vt:lpstr>
      <vt:lpstr>Correction</vt:lpstr>
      <vt:lpstr>Simplifier :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17</cp:revision>
  <dcterms:created xsi:type="dcterms:W3CDTF">2023-11-21T20:01:36Z</dcterms:created>
  <dcterms:modified xsi:type="dcterms:W3CDTF">2024-03-17T07:45:55Z</dcterms:modified>
</cp:coreProperties>
</file>