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0" r:id="rId2"/>
    <p:sldId id="271" r:id="rId3"/>
    <p:sldId id="272" r:id="rId4"/>
    <p:sldId id="273" r:id="rId5"/>
    <p:sldId id="258" r:id="rId6"/>
    <p:sldId id="259" r:id="rId7"/>
    <p:sldId id="279" r:id="rId8"/>
    <p:sldId id="280" r:id="rId9"/>
    <p:sldId id="281" r:id="rId10"/>
    <p:sldId id="282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6BFF5E5-7C38-FAA9-210A-A502F126ED3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0909DA-CCCD-522F-2B8A-06171C4153E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85BEA3-0E53-A5F0-0767-7C74B918799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BACE66-EF80-0176-DB6A-4B1CA496CDD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BFC9476-0A5B-45CB-A44E-52E86E729301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06122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BB5D84-40BD-C62F-BD0C-FA87D01254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A512D0-2062-FD9C-DAA7-6F0AD1A6C7A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9FB0D260-531D-6A57-6CCB-7737E5187E9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CABBE-FDE5-82ED-41FB-61E18230589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DBE63-8F7E-FC2C-4A20-A65B359E9DE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37E6BC-6CD8-806D-EF09-C6A6B7CF9F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72FD558-F90B-4E0E-879C-BFB7FB7B6C1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10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fr-FR" sz="2000" b="0" i="0" u="none" strike="noStrike" kern="1200">
        <a:ln>
          <a:noFill/>
        </a:ln>
        <a:latin typeface="Liberation Sans" pitchFamily="18"/>
        <a:ea typeface="DejaVu Sans" pitchFamily="2"/>
        <a:cs typeface="DejaVu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14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5E66-567E-AD5B-5EE6-3B3323FF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E161B-036C-EF03-FEF0-77889390B80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9F0946-D3F4-6AA4-32D1-4CFDFE9803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4B0AF-6984-1833-7A8E-474940AA1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29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989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5E66-567E-AD5B-5EE6-3B3323FF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E161B-036C-EF03-FEF0-77889390B80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9F0946-D3F4-6AA4-32D1-4CFDFE9803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4B0AF-6984-1833-7A8E-474940AA1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16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A5DC-D657-6718-003A-24E21CF5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D2D168-4817-7CD3-D36A-E0182F8CF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3951B-4961-C2B6-39B5-E38601C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F9EEA0-5326-613B-16B7-D7DBDA2B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30BAD-F811-FEEA-9456-1AD4E8FB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B605F2-008F-4E08-8868-3C917D6C36A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95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07173-9B55-ABA5-C15A-4960524A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B18E6-5839-9E1C-8782-1525C48E3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1F5D9-A97F-3749-A47A-695980BB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63F873-8C11-6D35-5D2E-C18BFBF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98CF0-CC5D-4F96-4DE3-32331C82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EE843C-4B8D-4137-93CD-E10C6FC14F1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91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05234-A4AE-5944-7B3C-4808E643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5ABC8-6BA1-C37C-EA75-906B2E56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F0A2D-E110-0C53-6E3B-AB071D78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99237-1318-32CB-5191-3D0E6A66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F3DD7-BA4C-23AE-F61D-3E50046F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030891-09F1-42E1-9ABE-2DC6B5956AF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0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92BBC-1AF0-8226-D528-324F644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A889D-AB4A-5C1E-D5EB-EE0BDB075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48944E-AB23-C86B-D200-EE3FEE985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884C0-A0E9-4D89-A4C3-C75BB5C4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1685C-8C3C-A58D-6D33-56001C4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318988-8311-E641-9144-6E88741C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E56A14-B04A-47FF-BDF3-ED6BC8C224E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9975F-E893-3185-B7D2-6E7B6ACD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ADD58F-178E-D016-F202-37CC61C78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D966D9-2736-BB42-673F-788F0A50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84332A-0AB2-D03A-FC23-3187D161C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74093E-9302-04F4-1BE4-FDF39F222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BCC1BA4-B0DC-BECB-877F-DFA92AE0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C5A891-A099-98AF-A923-8154C4C6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7EEF17-7E21-0568-E9F6-B2CCA0C5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31B1C7-6F55-4DA1-AF08-4679D76217D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2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A6F64-FB7E-5453-C05C-C6ABBF02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FC9A2E-BE14-2F03-A3D0-23940058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C39A72-D848-86B8-1B7A-5A9E29A9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3BDC20-3BA8-A632-CDC1-C0CE2D33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D0901F-9EDE-406E-B819-C6AEF6123FE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48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23A279-065E-0943-8C0E-EF07634F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EC2DD8-9110-6D25-2A00-9E32BFA1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A78EC-5A62-AB9E-451A-ACBBDDA1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BCF64-EBA4-49AB-971E-21BEE3B35E6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6339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7B43F-F4CD-39EE-C952-6D572769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D105B-6D7E-C05B-C132-95E6E4BA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ED3E3-17BF-DF23-6197-692BF223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2ED437-72F3-227B-3466-50827B5C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614AB4-179E-4AD5-B994-14BE1D1B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E2C8F5-972A-72DE-4C30-F0FD89BA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E629DE-3542-4185-AC24-10A2CF5969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0D3CB-D2F0-818A-3F94-7144C5949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0F226D-0E3F-2760-73B0-AF3BFE8E1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22DD5C-A69B-A2EE-9143-175B75045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C2A244-FA0E-914F-73DE-A89BBD83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AF6033-B956-9186-68D1-CE49E190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38DD4-9AF8-5A31-C1DB-5AB968A0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DBE3CF-FEC2-41E1-86AE-D6755B1773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19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0986C-2743-69EB-173C-64B91425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5643C1-3179-EC4B-2176-EC2056051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B6C9B2-4568-A898-AC85-A55938ED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F02E5C-3FCA-EEF6-8655-18F3F266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75296C-8DE1-3BE5-48B7-EAAEAD57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C299EE-49F1-42CF-B61E-D4A0B1A8590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29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B91361-5343-864D-4354-9BCB4EA8D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FE4FE4-1C36-421A-B2F1-20814FE91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EA7670-A76E-C2F7-3FFB-7A0C8B2C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55B29-10EE-E24E-688A-7B14AD5A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67D2E8-1F25-2152-8762-43FF416C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800872-89FB-49C0-8FC1-DF52D88866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62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7027CA-C62E-15A8-57A2-34A34A986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C21594-49FB-D40F-3DCA-1F944BFE2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05C18-A97B-0484-9CC9-82B8030CFB3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787C2-4BAC-2BA4-2B71-7A915E37E7F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34C6FF-8FC2-BFA3-A56C-B7D3F1A32E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DA5B8E91-3C71-485F-BBC0-F195A82D1B11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31682E-E5B2-6BFB-51D1-3F17500A3110}"/>
              </a:ext>
            </a:extLst>
          </p:cNvPr>
          <p:cNvSpPr txBox="1"/>
          <p:nvPr/>
        </p:nvSpPr>
        <p:spPr>
          <a:xfrm>
            <a:off x="566816" y="2699132"/>
            <a:ext cx="9218357" cy="193899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6000" b="1" dirty="0"/>
              <a:t>Quelle est l’aire d’un disque </a:t>
            </a:r>
          </a:p>
          <a:p>
            <a:pPr algn="ctr"/>
            <a:r>
              <a:rPr lang="fr-FR" sz="6000" b="1" dirty="0"/>
              <a:t>de rayon 4 cm ?</a:t>
            </a:r>
          </a:p>
        </p:txBody>
      </p:sp>
    </p:spTree>
    <p:extLst>
      <p:ext uri="{BB962C8B-B14F-4D97-AF65-F5344CB8AC3E}">
        <p14:creationId xmlns:p14="http://schemas.microsoft.com/office/powerpoint/2010/main" val="236401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ED77-5260-9AE6-B30F-27154286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65CFF9-801E-9C5B-F584-995B6F03B873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1063E-EDD6-DCC5-6057-D114E0C5DA86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28A47-3A85-7780-A38A-E2EC18AD47E8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8B11775B-6D74-8B7C-B102-143B20BD4AE2}"/>
              </a:ext>
            </a:extLst>
          </p:cNvPr>
          <p:cNvSpPr txBox="1">
            <a:spLocks/>
          </p:cNvSpPr>
          <p:nvPr/>
        </p:nvSpPr>
        <p:spPr>
          <a:xfrm>
            <a:off x="373062" y="385007"/>
            <a:ext cx="3619224" cy="7907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hangingPunct="0">
              <a:tabLst/>
              <a:defRPr lang="fr-FR" sz="4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r>
              <a:rPr lang="fr-FR" b="1" u="sng">
                <a:solidFill>
                  <a:sysClr val="windowText" lastClr="000000"/>
                </a:solidFill>
              </a:rPr>
              <a:t>Correction</a:t>
            </a:r>
            <a:endParaRPr lang="fr-FR" b="1" u="sng" dirty="0">
              <a:solidFill>
                <a:sysClr val="windowText" lastClr="0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E3CF3A0-DC6C-9C89-BC4E-E74FFE95419A}"/>
              </a:ext>
            </a:extLst>
          </p:cNvPr>
          <p:cNvSpPr txBox="1"/>
          <p:nvPr/>
        </p:nvSpPr>
        <p:spPr>
          <a:xfrm>
            <a:off x="373062" y="1817783"/>
            <a:ext cx="8871339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/>
              <a:t>L’aire du disque est égale à :</a:t>
            </a:r>
          </a:p>
          <a:p>
            <a:r>
              <a:rPr lang="fr-FR" sz="6000" dirty="0"/>
              <a:t>A = R × R × </a:t>
            </a:r>
            <a:r>
              <a:rPr lang="el-GR" sz="6000" dirty="0"/>
              <a:t>π</a:t>
            </a:r>
            <a:endParaRPr lang="fr-FR" sz="6000" dirty="0"/>
          </a:p>
          <a:p>
            <a:r>
              <a:rPr lang="fr-FR" sz="6000" dirty="0"/>
              <a:t>A = 4 × 4 × </a:t>
            </a:r>
            <a:r>
              <a:rPr lang="el-GR" sz="6000" dirty="0"/>
              <a:t>π</a:t>
            </a:r>
            <a:endParaRPr lang="fr-FR" sz="6000" dirty="0"/>
          </a:p>
          <a:p>
            <a:r>
              <a:rPr lang="fr-FR" sz="6000" dirty="0"/>
              <a:t>A = </a:t>
            </a:r>
            <a:r>
              <a:rPr lang="fr-FR" sz="6000" b="1" dirty="0">
                <a:solidFill>
                  <a:srgbClr val="FF0000"/>
                </a:solidFill>
              </a:rPr>
              <a:t>16</a:t>
            </a:r>
            <a:r>
              <a:rPr lang="el-GR" sz="6000" b="1" dirty="0">
                <a:solidFill>
                  <a:srgbClr val="FF0000"/>
                </a:solidFill>
              </a:rPr>
              <a:t>π</a:t>
            </a:r>
            <a:r>
              <a:rPr lang="fr-FR" sz="6000" b="1" dirty="0">
                <a:solidFill>
                  <a:srgbClr val="FF0000"/>
                </a:solidFill>
              </a:rPr>
              <a:t> cm²</a:t>
            </a:r>
          </a:p>
          <a:p>
            <a:endParaRPr lang="fr-FR" sz="6000" dirty="0"/>
          </a:p>
          <a:p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91733187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2A1DCEE-FE7C-2F32-761F-B54826A699DC}"/>
              </a:ext>
            </a:extLst>
          </p:cNvPr>
          <p:cNvSpPr txBox="1"/>
          <p:nvPr/>
        </p:nvSpPr>
        <p:spPr>
          <a:xfrm>
            <a:off x="1641513" y="2995007"/>
            <a:ext cx="7348250" cy="156966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FR" sz="9600" dirty="0"/>
              <a:t>1 m³ = ……… L</a:t>
            </a:r>
          </a:p>
        </p:txBody>
      </p:sp>
    </p:spTree>
    <p:extLst>
      <p:ext uri="{BB962C8B-B14F-4D97-AF65-F5344CB8AC3E}">
        <p14:creationId xmlns:p14="http://schemas.microsoft.com/office/powerpoint/2010/main" val="2407444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ED77-5260-9AE6-B30F-27154286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65CFF9-801E-9C5B-F584-995B6F03B873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1063E-EDD6-DCC5-6057-D114E0C5DA86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28A47-3A85-7780-A38A-E2EC18AD47E8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8B11775B-6D74-8B7C-B102-143B20BD4AE2}"/>
              </a:ext>
            </a:extLst>
          </p:cNvPr>
          <p:cNvSpPr txBox="1">
            <a:spLocks/>
          </p:cNvSpPr>
          <p:nvPr/>
        </p:nvSpPr>
        <p:spPr>
          <a:xfrm>
            <a:off x="373062" y="385007"/>
            <a:ext cx="3619224" cy="7907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hangingPunct="0">
              <a:tabLst/>
              <a:defRPr lang="fr-FR" sz="4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r>
              <a:rPr lang="fr-FR" b="1" u="sng">
                <a:solidFill>
                  <a:sysClr val="windowText" lastClr="000000"/>
                </a:solidFill>
              </a:rPr>
              <a:t>Correction</a:t>
            </a:r>
            <a:endParaRPr lang="fr-FR" b="1" u="sng" dirty="0">
              <a:solidFill>
                <a:sysClr val="windowText" lastClr="0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84F1C50-EB56-B388-71A3-DE863536CAE3}"/>
              </a:ext>
            </a:extLst>
          </p:cNvPr>
          <p:cNvSpPr txBox="1"/>
          <p:nvPr/>
        </p:nvSpPr>
        <p:spPr>
          <a:xfrm>
            <a:off x="1680104" y="5288095"/>
            <a:ext cx="92541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800" dirty="0"/>
              <a:t>1 m³ = </a:t>
            </a:r>
            <a:r>
              <a:rPr lang="fr-FR" sz="8800" dirty="0">
                <a:solidFill>
                  <a:srgbClr val="FF0000"/>
                </a:solidFill>
              </a:rPr>
              <a:t>1 000 </a:t>
            </a:r>
            <a:r>
              <a:rPr lang="fr-FR" sz="8800" dirty="0"/>
              <a:t>L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42832EF-4AA4-E5E0-93D5-7A8B72DE74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059331"/>
              </p:ext>
            </p:extLst>
          </p:nvPr>
        </p:nvGraphicFramePr>
        <p:xfrm>
          <a:off x="1680104" y="1630496"/>
          <a:ext cx="672042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070">
                  <a:extLst>
                    <a:ext uri="{9D8B030D-6E8A-4147-A177-3AD203B41FA5}">
                      <a16:colId xmlns:a16="http://schemas.microsoft.com/office/drawing/2014/main" val="3917088419"/>
                    </a:ext>
                  </a:extLst>
                </a:gridCol>
                <a:gridCol w="1120070">
                  <a:extLst>
                    <a:ext uri="{9D8B030D-6E8A-4147-A177-3AD203B41FA5}">
                      <a16:colId xmlns:a16="http://schemas.microsoft.com/office/drawing/2014/main" val="58904812"/>
                    </a:ext>
                  </a:extLst>
                </a:gridCol>
                <a:gridCol w="1120070">
                  <a:extLst>
                    <a:ext uri="{9D8B030D-6E8A-4147-A177-3AD203B41FA5}">
                      <a16:colId xmlns:a16="http://schemas.microsoft.com/office/drawing/2014/main" val="1749346856"/>
                    </a:ext>
                  </a:extLst>
                </a:gridCol>
                <a:gridCol w="1120070">
                  <a:extLst>
                    <a:ext uri="{9D8B030D-6E8A-4147-A177-3AD203B41FA5}">
                      <a16:colId xmlns:a16="http://schemas.microsoft.com/office/drawing/2014/main" val="2970318983"/>
                    </a:ext>
                  </a:extLst>
                </a:gridCol>
                <a:gridCol w="1120070">
                  <a:extLst>
                    <a:ext uri="{9D8B030D-6E8A-4147-A177-3AD203B41FA5}">
                      <a16:colId xmlns:a16="http://schemas.microsoft.com/office/drawing/2014/main" val="3187225664"/>
                    </a:ext>
                  </a:extLst>
                </a:gridCol>
                <a:gridCol w="1120070">
                  <a:extLst>
                    <a:ext uri="{9D8B030D-6E8A-4147-A177-3AD203B41FA5}">
                      <a16:colId xmlns:a16="http://schemas.microsoft.com/office/drawing/2014/main" val="903472487"/>
                    </a:ext>
                  </a:extLst>
                </a:gridCol>
              </a:tblGrid>
              <a:tr h="280042">
                <a:tc gridSpan="3">
                  <a:txBody>
                    <a:bodyPr/>
                    <a:lstStyle/>
                    <a:p>
                      <a:pPr algn="ctr"/>
                      <a:r>
                        <a:rPr lang="fr-FR" sz="6600" dirty="0"/>
                        <a:t>m³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6600" dirty="0"/>
                        <a:t>dm³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13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800" dirty="0"/>
                        <a:t>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958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0601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613014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C850AD-739D-FEC1-FEF8-01E293B3BFBD}"/>
              </a:ext>
            </a:extLst>
          </p:cNvPr>
          <p:cNvSpPr txBox="1"/>
          <p:nvPr/>
        </p:nvSpPr>
        <p:spPr>
          <a:xfrm>
            <a:off x="2155027" y="1253317"/>
            <a:ext cx="4902304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9600" b="1" dirty="0"/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F9BC77-D243-FA06-CA5E-1F40007153E6}"/>
                  </a:ext>
                </a:extLst>
              </p:cNvPr>
              <p:cNvSpPr txBox="1"/>
              <p:nvPr/>
            </p:nvSpPr>
            <p:spPr>
              <a:xfrm>
                <a:off x="3043879" y="3486838"/>
                <a:ext cx="3301673" cy="20983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9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fr-FR" sz="9600" b="0" i="0" smtClean="0">
                        <a:latin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fr-FR" sz="96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9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fr-FR" sz="9600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F9BC77-D243-FA06-CA5E-1F4000715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879" y="3486838"/>
                <a:ext cx="3301673" cy="20983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02" y="661013"/>
            <a:ext cx="3321769" cy="876650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0DC2D5-4B0A-F91E-8EF1-EB5868E95264}"/>
              </a:ext>
            </a:extLst>
          </p:cNvPr>
          <p:cNvSpPr txBox="1"/>
          <p:nvPr/>
        </p:nvSpPr>
        <p:spPr>
          <a:xfrm>
            <a:off x="3511529" y="3555100"/>
            <a:ext cx="562655" cy="22897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1488" dirty="0"/>
              <a:t>         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3A17CE-98B9-9D0E-AD54-F0D667B1B893}"/>
                  </a:ext>
                </a:extLst>
              </p:cNvPr>
              <p:cNvSpPr txBox="1"/>
              <p:nvPr/>
            </p:nvSpPr>
            <p:spPr>
              <a:xfrm>
                <a:off x="716405" y="1537663"/>
                <a:ext cx="3420808" cy="15737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fr-FR" sz="7200" b="0" i="0" smtClean="0">
                        <a:latin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fr-FR" sz="7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fr-FR" sz="7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fr-FR" sz="7200" dirty="0"/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3A17CE-98B9-9D0E-AD54-F0D667B1B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05" y="1537663"/>
                <a:ext cx="3420808" cy="1573764"/>
              </a:xfrm>
              <a:prstGeom prst="rect">
                <a:avLst/>
              </a:prstGeom>
              <a:blipFill>
                <a:blip r:embed="rId2"/>
                <a:stretch>
                  <a:fillRect l="-1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666E71-F156-857F-663C-5F2710EB2CDA}"/>
                  </a:ext>
                </a:extLst>
              </p:cNvPr>
              <p:cNvSpPr txBox="1"/>
              <p:nvPr/>
            </p:nvSpPr>
            <p:spPr>
              <a:xfrm>
                <a:off x="3285250" y="5170041"/>
                <a:ext cx="2004267" cy="1734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6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6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6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fr-FR" sz="6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666E71-F156-857F-663C-5F2710EB2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5250" y="5170041"/>
                <a:ext cx="2004267" cy="17346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AE34FA2-B2FC-7328-D1AA-58D82C8744E1}"/>
                  </a:ext>
                </a:extLst>
              </p:cNvPr>
              <p:cNvSpPr txBox="1"/>
              <p:nvPr/>
            </p:nvSpPr>
            <p:spPr>
              <a:xfrm>
                <a:off x="4137213" y="1569793"/>
                <a:ext cx="3494546" cy="15737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1 </m:t>
                        </m:r>
                        <m:r>
                          <a:rPr lang="fr-FR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fr-FR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fr-FR" sz="7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7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7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fr-FR" sz="72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AE34FA2-B2FC-7328-D1AA-58D82C874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213" y="1569793"/>
                <a:ext cx="3494546" cy="1573764"/>
              </a:xfrm>
              <a:prstGeom prst="rect">
                <a:avLst/>
              </a:prstGeom>
              <a:blipFill>
                <a:blip r:embed="rId4"/>
                <a:stretch>
                  <a:fillRect l="-1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6AFA3AAD-56A9-8099-BBB6-D81C0395B195}"/>
                  </a:ext>
                </a:extLst>
              </p:cNvPr>
              <p:cNvSpPr txBox="1"/>
              <p:nvPr/>
            </p:nvSpPr>
            <p:spPr>
              <a:xfrm>
                <a:off x="3364756" y="3364951"/>
                <a:ext cx="3406382" cy="15737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72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fr-FR" sz="72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fr-FR" sz="7200" dirty="0"/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6AFA3AAD-56A9-8099-BBB6-D81C0395B1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756" y="3364951"/>
                <a:ext cx="3406382" cy="1573764"/>
              </a:xfrm>
              <a:prstGeom prst="rect">
                <a:avLst/>
              </a:prstGeom>
              <a:blipFill>
                <a:blip r:embed="rId5"/>
                <a:stretch>
                  <a:fillRect t="-3101" b="-193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C850AD-739D-FEC1-FEF8-01E293B3BFBD}"/>
              </a:ext>
            </a:extLst>
          </p:cNvPr>
          <p:cNvSpPr txBox="1"/>
          <p:nvPr/>
        </p:nvSpPr>
        <p:spPr>
          <a:xfrm>
            <a:off x="2155027" y="1253317"/>
            <a:ext cx="4902304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9600" b="1" dirty="0"/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F9BC77-D243-FA06-CA5E-1F40007153E6}"/>
                  </a:ext>
                </a:extLst>
              </p:cNvPr>
              <p:cNvSpPr txBox="1"/>
              <p:nvPr/>
            </p:nvSpPr>
            <p:spPr>
              <a:xfrm>
                <a:off x="3010829" y="3398703"/>
                <a:ext cx="2899833" cy="20961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fr-FR" sz="9600" b="0" dirty="0"/>
                  <a:t> 1 </a:t>
                </a:r>
                <a14:m>
                  <m:oMath xmlns:m="http://schemas.openxmlformats.org/officeDocument/2006/math">
                    <m:r>
                      <a:rPr lang="fr-FR" sz="96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fr-FR" sz="96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9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fr-FR" sz="9600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F9BC77-D243-FA06-CA5E-1F4000715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0829" y="3398703"/>
                <a:ext cx="2899833" cy="2096151"/>
              </a:xfrm>
              <a:prstGeom prst="rect">
                <a:avLst/>
              </a:prstGeom>
              <a:blipFill>
                <a:blip r:embed="rId2"/>
                <a:stretch>
                  <a:fillRect l="-15966" t="-2915" b="-1982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0999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02" y="661013"/>
            <a:ext cx="3321769" cy="876650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0DC2D5-4B0A-F91E-8EF1-EB5868E95264}"/>
              </a:ext>
            </a:extLst>
          </p:cNvPr>
          <p:cNvSpPr txBox="1"/>
          <p:nvPr/>
        </p:nvSpPr>
        <p:spPr>
          <a:xfrm>
            <a:off x="3511529" y="3555100"/>
            <a:ext cx="562655" cy="22897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1488" dirty="0"/>
              <a:t>         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3A17CE-98B9-9D0E-AD54-F0D667B1B893}"/>
                  </a:ext>
                </a:extLst>
              </p:cNvPr>
              <p:cNvSpPr txBox="1"/>
              <p:nvPr/>
            </p:nvSpPr>
            <p:spPr>
              <a:xfrm>
                <a:off x="1091796" y="1983003"/>
                <a:ext cx="2701060" cy="15720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fr-FR" sz="7200" b="0" dirty="0"/>
                  <a:t>1</a:t>
                </a:r>
                <a14:m>
                  <m:oMath xmlns:m="http://schemas.openxmlformats.org/officeDocument/2006/math">
                    <m:r>
                      <a:rPr lang="fr-FR" sz="72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fr-FR" sz="7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fr-FR" sz="7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fr-FR" sz="7200" dirty="0"/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3A17CE-98B9-9D0E-AD54-F0D667B1B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796" y="1983003"/>
                <a:ext cx="2701060" cy="1572097"/>
              </a:xfrm>
              <a:prstGeom prst="rect">
                <a:avLst/>
              </a:prstGeom>
              <a:blipFill>
                <a:blip r:embed="rId2"/>
                <a:stretch>
                  <a:fillRect l="-20316" t="-2713" b="-197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666E71-F156-857F-663C-5F2710EB2CDA}"/>
                  </a:ext>
                </a:extLst>
              </p:cNvPr>
              <p:cNvSpPr txBox="1"/>
              <p:nvPr/>
            </p:nvSpPr>
            <p:spPr>
              <a:xfrm>
                <a:off x="3111037" y="3892085"/>
                <a:ext cx="1577868" cy="1734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6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6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fr-FR" sz="6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fr-FR" sz="6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666E71-F156-857F-663C-5F2710EB2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1037" y="3892085"/>
                <a:ext cx="1577868" cy="17346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AE34FA2-B2FC-7328-D1AA-58D82C8744E1}"/>
                  </a:ext>
                </a:extLst>
              </p:cNvPr>
              <p:cNvSpPr txBox="1"/>
              <p:nvPr/>
            </p:nvSpPr>
            <p:spPr>
              <a:xfrm>
                <a:off x="4099349" y="1983003"/>
                <a:ext cx="1881925" cy="15744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fr-FR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fr-FR" sz="7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fr-FR" sz="7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fr-FR" sz="72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AE34FA2-B2FC-7328-D1AA-58D82C874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9349" y="1983003"/>
                <a:ext cx="1881925" cy="15744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0472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1225404-75C0-9991-AFAD-7EE2DFD2C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207" y="105234"/>
            <a:ext cx="3240210" cy="38458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25945F-F66F-7472-B0A2-42F8608F9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621" y="4272692"/>
            <a:ext cx="8459381" cy="18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17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02" y="661013"/>
            <a:ext cx="3321769" cy="876650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0DC2D5-4B0A-F91E-8EF1-EB5868E95264}"/>
              </a:ext>
            </a:extLst>
          </p:cNvPr>
          <p:cNvSpPr txBox="1"/>
          <p:nvPr/>
        </p:nvSpPr>
        <p:spPr>
          <a:xfrm>
            <a:off x="3511529" y="3555100"/>
            <a:ext cx="562655" cy="22897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1488" dirty="0"/>
              <a:t>           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977E7E-34F5-95FA-108D-ECADC0563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949" y="1099338"/>
            <a:ext cx="2520000" cy="288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A39377-89E9-92CA-63C2-B72CF37BA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25" y="4731047"/>
            <a:ext cx="8819048" cy="220291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BEE759C-5A95-9F9F-5990-6F5B39F1A282}"/>
              </a:ext>
            </a:extLst>
          </p:cNvPr>
          <p:cNvSpPr txBox="1"/>
          <p:nvPr/>
        </p:nvSpPr>
        <p:spPr>
          <a:xfrm>
            <a:off x="658425" y="4095315"/>
            <a:ext cx="72904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/>
              <a:t>V = aire de la base × hauteur</a:t>
            </a:r>
          </a:p>
        </p:txBody>
      </p:sp>
    </p:spTree>
    <p:extLst>
      <p:ext uri="{BB962C8B-B14F-4D97-AF65-F5344CB8AC3E}">
        <p14:creationId xmlns:p14="http://schemas.microsoft.com/office/powerpoint/2010/main" val="422808385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107</Words>
  <Application>Microsoft Office PowerPoint</Application>
  <PresentationFormat>Personnalisé</PresentationFormat>
  <Paragraphs>39</Paragraphs>
  <Slides>10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Liberation Sans</vt:lpstr>
      <vt:lpstr>Liberation Serif</vt:lpstr>
      <vt:lpstr>Times New Roman</vt:lpstr>
      <vt:lpstr>Default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Malbos</dc:creator>
  <cp:lastModifiedBy>Emmanuel MALBOS</cp:lastModifiedBy>
  <cp:revision>26</cp:revision>
  <dcterms:created xsi:type="dcterms:W3CDTF">2012-05-21T20:39:00Z</dcterms:created>
  <dcterms:modified xsi:type="dcterms:W3CDTF">2024-03-26T19:28:14Z</dcterms:modified>
</cp:coreProperties>
</file>