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71" r:id="rId3"/>
    <p:sldId id="272" r:id="rId4"/>
    <p:sldId id="273" r:id="rId5"/>
    <p:sldId id="283" r:id="rId6"/>
    <p:sldId id="284" r:id="rId7"/>
    <p:sldId id="281" r:id="rId8"/>
    <p:sldId id="282" r:id="rId9"/>
    <p:sldId id="258" r:id="rId10"/>
    <p:sldId id="259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989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3161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11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837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90C8A10-A0F7-BA56-CA08-887B88C7D2EC}"/>
              </a:ext>
            </a:extLst>
          </p:cNvPr>
          <p:cNvSpPr txBox="1"/>
          <p:nvPr/>
        </p:nvSpPr>
        <p:spPr>
          <a:xfrm>
            <a:off x="93491" y="1492770"/>
            <a:ext cx="96950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0" i="0" u="none" strike="noStrike" baseline="0" dirty="0">
                <a:latin typeface="TimesNewRomanPSMT"/>
              </a:rPr>
              <a:t>Un orchestre de 50 musiciens joue</a:t>
            </a:r>
          </a:p>
          <a:p>
            <a:pPr algn="ctr"/>
            <a:r>
              <a:rPr lang="fr-FR" sz="5400" dirty="0">
                <a:latin typeface="TimesNewRomanPSMT"/>
              </a:rPr>
              <a:t>une symphonie en 70 minutes.</a:t>
            </a:r>
            <a:endParaRPr lang="fr-FR" sz="5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7D49E8-572F-B966-292D-EF8AEB86077F}"/>
              </a:ext>
            </a:extLst>
          </p:cNvPr>
          <p:cNvSpPr txBox="1"/>
          <p:nvPr/>
        </p:nvSpPr>
        <p:spPr>
          <a:xfrm>
            <a:off x="624680" y="3949700"/>
            <a:ext cx="8831264" cy="230832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combien de temps un orchestre </a:t>
            </a:r>
          </a:p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100 musiciens jouera-t-il cette </a:t>
            </a:r>
          </a:p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même symphonie ?</a:t>
            </a:r>
          </a:p>
        </p:txBody>
      </p:sp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81DEC0-31A0-E88F-C870-1C037C60ABB7}"/>
              </a:ext>
            </a:extLst>
          </p:cNvPr>
          <p:cNvSpPr txBox="1"/>
          <p:nvPr/>
        </p:nvSpPr>
        <p:spPr>
          <a:xfrm>
            <a:off x="436500" y="2447471"/>
            <a:ext cx="9650399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orchestre de 100 musiciens mettra </a:t>
            </a:r>
          </a:p>
          <a:p>
            <a:pPr algn="ctr"/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également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minutes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A1DCEE-FE7C-2F32-761F-B54826A699DC}"/>
              </a:ext>
            </a:extLst>
          </p:cNvPr>
          <p:cNvSpPr txBox="1"/>
          <p:nvPr/>
        </p:nvSpPr>
        <p:spPr>
          <a:xfrm>
            <a:off x="2041424" y="1581700"/>
            <a:ext cx="6475558" cy="16187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Comparer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10DA27-73F5-8019-CE12-3C2125FD84B4}"/>
              </a:ext>
            </a:extLst>
          </p:cNvPr>
          <p:cNvSpPr txBox="1"/>
          <p:nvPr/>
        </p:nvSpPr>
        <p:spPr>
          <a:xfrm>
            <a:off x="1031966" y="4193177"/>
            <a:ext cx="2965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- 3,56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B8F891-6DF4-762D-999C-8711BD1173FE}"/>
              </a:ext>
            </a:extLst>
          </p:cNvPr>
          <p:cNvSpPr txBox="1"/>
          <p:nvPr/>
        </p:nvSpPr>
        <p:spPr>
          <a:xfrm>
            <a:off x="5808617" y="4193177"/>
            <a:ext cx="34790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- 3,551</a:t>
            </a:r>
          </a:p>
        </p:txBody>
      </p:sp>
    </p:spTree>
    <p:extLst>
      <p:ext uri="{BB962C8B-B14F-4D97-AF65-F5344CB8AC3E}">
        <p14:creationId xmlns:p14="http://schemas.microsoft.com/office/powerpoint/2010/main" val="240744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0A9D20-0DE0-EFDC-6B90-273B53E5BA15}"/>
              </a:ext>
            </a:extLst>
          </p:cNvPr>
          <p:cNvSpPr txBox="1"/>
          <p:nvPr/>
        </p:nvSpPr>
        <p:spPr>
          <a:xfrm>
            <a:off x="1188720" y="2769326"/>
            <a:ext cx="7223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- 3,56 </a:t>
            </a:r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fr-FR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- 3,551</a:t>
            </a:r>
          </a:p>
        </p:txBody>
      </p:sp>
    </p:spTree>
    <p:extLst>
      <p:ext uri="{BB962C8B-B14F-4D97-AF65-F5344CB8AC3E}">
        <p14:creationId xmlns:p14="http://schemas.microsoft.com/office/powerpoint/2010/main" val="72861301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A1DCEE-FE7C-2F32-761F-B54826A699DC}"/>
              </a:ext>
            </a:extLst>
          </p:cNvPr>
          <p:cNvSpPr txBox="1"/>
          <p:nvPr/>
        </p:nvSpPr>
        <p:spPr>
          <a:xfrm>
            <a:off x="2041424" y="1581700"/>
            <a:ext cx="6475558" cy="16187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910DA27-73F5-8019-CE12-3C2125FD84B4}"/>
                  </a:ext>
                </a:extLst>
              </p:cNvPr>
              <p:cNvSpPr txBox="1"/>
              <p:nvPr/>
            </p:nvSpPr>
            <p:spPr>
              <a:xfrm>
                <a:off x="5819135" y="3678365"/>
                <a:ext cx="2965268" cy="2191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910DA27-73F5-8019-CE12-3C2125FD8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135" y="3678365"/>
                <a:ext cx="2965268" cy="2191562"/>
              </a:xfrm>
              <a:prstGeom prst="rect">
                <a:avLst/>
              </a:prstGeom>
              <a:blipFill>
                <a:blip r:embed="rId3"/>
                <a:stretch>
                  <a:fillRect l="-21811" t="-1944"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C240FB1-D99A-9C66-C8C0-088CE330FE42}"/>
                  </a:ext>
                </a:extLst>
              </p:cNvPr>
              <p:cNvSpPr txBox="1"/>
              <p:nvPr/>
            </p:nvSpPr>
            <p:spPr>
              <a:xfrm>
                <a:off x="2313935" y="3789491"/>
                <a:ext cx="2965268" cy="2188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C240FB1-D99A-9C66-C8C0-088CE330F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935" y="3789491"/>
                <a:ext cx="2965268" cy="2188484"/>
              </a:xfrm>
              <a:prstGeom prst="rect">
                <a:avLst/>
              </a:prstGeom>
              <a:blipFill>
                <a:blip r:embed="rId4"/>
                <a:stretch>
                  <a:fillRect l="-21811" t="-2228" b="-150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252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F0A9D20-0DE0-EFDC-6B90-273B53E5BA15}"/>
                  </a:ext>
                </a:extLst>
              </p:cNvPr>
              <p:cNvSpPr txBox="1"/>
              <p:nvPr/>
            </p:nvSpPr>
            <p:spPr>
              <a:xfrm>
                <a:off x="2757720" y="4556506"/>
                <a:ext cx="7223760" cy="2007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88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fr-FR" sz="8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8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8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fr-FR" sz="8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fr-FR" sz="8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88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fr-FR" sz="8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8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8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8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F0A9D20-0DE0-EFDC-6B90-273B53E5B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720" y="4556506"/>
                <a:ext cx="7223760" cy="20074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01BBEB84-75D0-ADBF-CC44-BEDDA1E8CC71}"/>
                  </a:ext>
                </a:extLst>
              </p:cNvPr>
              <p:cNvSpPr txBox="1"/>
              <p:nvPr/>
            </p:nvSpPr>
            <p:spPr>
              <a:xfrm>
                <a:off x="2182674" y="1591353"/>
                <a:ext cx="5953326" cy="218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9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fr-FR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fr-FR" sz="9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9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01BBEB84-75D0-ADBF-CC44-BEDDA1E8C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674" y="1591353"/>
                <a:ext cx="5953326" cy="21814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819477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A0E7FE1-39ED-CCAE-F93E-D1DC1C6A9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515" y="254000"/>
            <a:ext cx="7225778" cy="530066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2B9A1E-7553-5A73-2FDB-77BBC1A7B4AF}"/>
              </a:ext>
            </a:extLst>
          </p:cNvPr>
          <p:cNvSpPr txBox="1"/>
          <p:nvPr/>
        </p:nvSpPr>
        <p:spPr>
          <a:xfrm>
            <a:off x="325912" y="6045200"/>
            <a:ext cx="9428800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Quelles sont les coordonnées des points A et B ?</a:t>
            </a:r>
          </a:p>
        </p:txBody>
      </p:sp>
    </p:spTree>
    <p:extLst>
      <p:ext uri="{BB962C8B-B14F-4D97-AF65-F5344CB8AC3E}">
        <p14:creationId xmlns:p14="http://schemas.microsoft.com/office/powerpoint/2010/main" val="2367035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648A8B-B2DD-A35C-2F88-B251F76E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23" y="1598000"/>
            <a:ext cx="5684577" cy="41700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28142B-F86C-B2DF-D840-CB1957F172D3}"/>
              </a:ext>
            </a:extLst>
          </p:cNvPr>
          <p:cNvSpPr txBox="1"/>
          <p:nvPr/>
        </p:nvSpPr>
        <p:spPr>
          <a:xfrm>
            <a:off x="769791" y="5869612"/>
            <a:ext cx="3089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 - 2 ; 3)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B81B8F-34AF-2F3C-07D2-7B3B80D63D48}"/>
              </a:ext>
            </a:extLst>
          </p:cNvPr>
          <p:cNvSpPr txBox="1"/>
          <p:nvPr/>
        </p:nvSpPr>
        <p:spPr>
          <a:xfrm>
            <a:off x="5040312" y="5828410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( 4 ; 1)</a:t>
            </a:r>
          </a:p>
        </p:txBody>
      </p:sp>
    </p:spTree>
    <p:extLst>
      <p:ext uri="{BB962C8B-B14F-4D97-AF65-F5344CB8AC3E}">
        <p14:creationId xmlns:p14="http://schemas.microsoft.com/office/powerpoint/2010/main" val="3749771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B631D84-BA18-47CD-35EA-FD32BEDA74BE}"/>
              </a:ext>
            </a:extLst>
          </p:cNvPr>
          <p:cNvSpPr txBox="1"/>
          <p:nvPr/>
        </p:nvSpPr>
        <p:spPr>
          <a:xfrm>
            <a:off x="228418" y="2082800"/>
            <a:ext cx="9623788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par deux entiers relatifs consécutifs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F3935A-7378-2AF5-ED24-A3EA121324F9}"/>
              </a:ext>
            </a:extLst>
          </p:cNvPr>
          <p:cNvSpPr txBox="1"/>
          <p:nvPr/>
        </p:nvSpPr>
        <p:spPr>
          <a:xfrm>
            <a:off x="511187" y="3581400"/>
            <a:ext cx="9341019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 &lt; - 4,566 &lt; ………… </a:t>
            </a:r>
          </a:p>
        </p:txBody>
      </p:sp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97E3CD-9C5B-7140-3AEA-EE0CB3AF0DC2}"/>
              </a:ext>
            </a:extLst>
          </p:cNvPr>
          <p:cNvSpPr txBox="1"/>
          <p:nvPr/>
        </p:nvSpPr>
        <p:spPr>
          <a:xfrm>
            <a:off x="2239086" y="3093435"/>
            <a:ext cx="5872120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 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- 4,566 &lt;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 </a:t>
            </a:r>
          </a:p>
        </p:txBody>
      </p:sp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121</Words>
  <Application>Microsoft Office PowerPoint</Application>
  <PresentationFormat>Personnalisé</PresentationFormat>
  <Paragraphs>35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Cambria Math</vt:lpstr>
      <vt:lpstr>Liberation Sans</vt:lpstr>
      <vt:lpstr>Liberation Serif</vt:lpstr>
      <vt:lpstr>Times New Roman</vt:lpstr>
      <vt:lpstr>TimesNewRomanPSMT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28</cp:revision>
  <dcterms:created xsi:type="dcterms:W3CDTF">2012-05-21T20:39:00Z</dcterms:created>
  <dcterms:modified xsi:type="dcterms:W3CDTF">2024-04-20T06:34:24Z</dcterms:modified>
</cp:coreProperties>
</file>