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0" r:id="rId2"/>
    <p:sldId id="274" r:id="rId3"/>
    <p:sldId id="272" r:id="rId4"/>
    <p:sldId id="273" r:id="rId5"/>
    <p:sldId id="270" r:id="rId6"/>
    <p:sldId id="271" r:id="rId7"/>
    <p:sldId id="258" r:id="rId8"/>
    <p:sldId id="259" r:id="rId9"/>
    <p:sldId id="275" r:id="rId10"/>
    <p:sldId id="27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26448-E1C4-4382-9E84-6517BE7A8450}" type="datetimeFigureOut">
              <a:rPr lang="fr-FR" smtClean="0"/>
              <a:t>08/05/2024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83C11-4187-43DE-AB72-722A84D15F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316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08/05/2024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027EA79-470B-B7B6-5C0E-62FEA3C09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830" y="321107"/>
            <a:ext cx="4338939" cy="418693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3EA4609-40E9-7B84-ACA2-26F715B58980}"/>
              </a:ext>
            </a:extLst>
          </p:cNvPr>
          <p:cNvSpPr txBox="1"/>
          <p:nvPr/>
        </p:nvSpPr>
        <p:spPr>
          <a:xfrm>
            <a:off x="746618" y="4820866"/>
            <a:ext cx="10698763" cy="76944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volume d’un cube d’arête 3 cm ?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4109ACB0-5FBA-186B-7B74-7C8EC863ACC0}"/>
              </a:ext>
            </a:extLst>
          </p:cNvPr>
          <p:cNvCxnSpPr/>
          <p:nvPr/>
        </p:nvCxnSpPr>
        <p:spPr>
          <a:xfrm>
            <a:off x="7799769" y="481263"/>
            <a:ext cx="0" cy="2719137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8963262F-BF3D-F6F9-A415-D6210127442B}"/>
              </a:ext>
            </a:extLst>
          </p:cNvPr>
          <p:cNvSpPr txBox="1"/>
          <p:nvPr/>
        </p:nvSpPr>
        <p:spPr>
          <a:xfrm rot="16200000">
            <a:off x="7399914" y="1395014"/>
            <a:ext cx="116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cm</a:t>
            </a:r>
          </a:p>
        </p:txBody>
      </p:sp>
    </p:spTree>
    <p:extLst>
      <p:ext uri="{BB962C8B-B14F-4D97-AF65-F5344CB8AC3E}">
        <p14:creationId xmlns:p14="http://schemas.microsoft.com/office/powerpoint/2010/main" val="45990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B582FE-4E45-400D-F039-586B2930DA57}"/>
              </a:ext>
            </a:extLst>
          </p:cNvPr>
          <p:cNvSpPr txBox="1"/>
          <p:nvPr/>
        </p:nvSpPr>
        <p:spPr>
          <a:xfrm>
            <a:off x="1284790" y="3341944"/>
            <a:ext cx="995977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volume d’un cube d’arête</a:t>
            </a:r>
          </a:p>
          <a:p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cm est égal à :</a:t>
            </a:r>
          </a:p>
          <a:p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× 3 × 3 = </a:t>
            </a:r>
            <a:r>
              <a:rPr lang="fr-FR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cm³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8DA51A-487D-3E9C-6663-50770FB0F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910" y="0"/>
            <a:ext cx="4797285" cy="355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9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C53880D-D840-E36E-2C2C-019B6A7C4DDD}"/>
              </a:ext>
            </a:extLst>
          </p:cNvPr>
          <p:cNvSpPr txBox="1"/>
          <p:nvPr/>
        </p:nvSpPr>
        <p:spPr>
          <a:xfrm>
            <a:off x="431841" y="4595149"/>
            <a:ext cx="115858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Que peut-on dire des droites (</a:t>
            </a:r>
            <a:r>
              <a:rPr lang="fr-FR" sz="5400" b="1" i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5400" b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et (</a:t>
            </a:r>
            <a:r>
              <a:rPr lang="fr-FR" sz="5400" b="1" i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5400" b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?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7530272-210B-8B31-C632-1B55F52B534F}"/>
              </a:ext>
            </a:extLst>
          </p:cNvPr>
          <p:cNvCxnSpPr/>
          <p:nvPr/>
        </p:nvCxnSpPr>
        <p:spPr>
          <a:xfrm>
            <a:off x="833377" y="2349661"/>
            <a:ext cx="95375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1B136E9-9FAA-D994-CEC9-4F259341A7FA}"/>
              </a:ext>
            </a:extLst>
          </p:cNvPr>
          <p:cNvCxnSpPr/>
          <p:nvPr/>
        </p:nvCxnSpPr>
        <p:spPr>
          <a:xfrm>
            <a:off x="833377" y="3740552"/>
            <a:ext cx="95375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270C4E0B-FC45-6096-56B3-87A898D9376B}"/>
              </a:ext>
            </a:extLst>
          </p:cNvPr>
          <p:cNvSpPr txBox="1"/>
          <p:nvPr/>
        </p:nvSpPr>
        <p:spPr>
          <a:xfrm>
            <a:off x="1380965" y="312440"/>
            <a:ext cx="7253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Voici un dessin codé à main levée.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7B3A8E3-7857-E757-E379-A688823244D3}"/>
              </a:ext>
            </a:extLst>
          </p:cNvPr>
          <p:cNvCxnSpPr/>
          <p:nvPr/>
        </p:nvCxnSpPr>
        <p:spPr>
          <a:xfrm flipV="1">
            <a:off x="2592729" y="1203767"/>
            <a:ext cx="3632044" cy="31946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58C265B-CBAD-A439-9E99-C40CD19684F0}"/>
              </a:ext>
            </a:extLst>
          </p:cNvPr>
          <p:cNvSpPr txBox="1"/>
          <p:nvPr/>
        </p:nvSpPr>
        <p:spPr>
          <a:xfrm>
            <a:off x="798653" y="198032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E4903C-3E17-087C-5F34-6B5777F9E42E}"/>
              </a:ext>
            </a:extLst>
          </p:cNvPr>
          <p:cNvSpPr txBox="1"/>
          <p:nvPr/>
        </p:nvSpPr>
        <p:spPr>
          <a:xfrm>
            <a:off x="798653" y="337121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6849D33C-B037-9982-D731-1CEE2035BA0B}"/>
              </a:ext>
            </a:extLst>
          </p:cNvPr>
          <p:cNvSpPr/>
          <p:nvPr/>
        </p:nvSpPr>
        <p:spPr>
          <a:xfrm>
            <a:off x="3692324" y="3437681"/>
            <a:ext cx="117507" cy="300942"/>
          </a:xfrm>
          <a:custGeom>
            <a:avLst/>
            <a:gdLst>
              <a:gd name="connsiteX0" fmla="*/ 0 w 117507"/>
              <a:gd name="connsiteY0" fmla="*/ 0 h 300942"/>
              <a:gd name="connsiteX1" fmla="*/ 57873 w 117507"/>
              <a:gd name="connsiteY1" fmla="*/ 92597 h 300942"/>
              <a:gd name="connsiteX2" fmla="*/ 104172 w 117507"/>
              <a:gd name="connsiteY2" fmla="*/ 150471 h 300942"/>
              <a:gd name="connsiteX3" fmla="*/ 115747 w 117507"/>
              <a:gd name="connsiteY3" fmla="*/ 300942 h 30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507" h="300942">
                <a:moveTo>
                  <a:pt x="0" y="0"/>
                </a:moveTo>
                <a:cubicBezTo>
                  <a:pt x="19291" y="30866"/>
                  <a:pt x="32136" y="66860"/>
                  <a:pt x="57873" y="92597"/>
                </a:cubicBezTo>
                <a:cubicBezTo>
                  <a:pt x="90860" y="125584"/>
                  <a:pt x="74970" y="106667"/>
                  <a:pt x="104172" y="150471"/>
                </a:cubicBezTo>
                <a:cubicBezTo>
                  <a:pt x="124169" y="230457"/>
                  <a:pt x="115747" y="180862"/>
                  <a:pt x="115747" y="300942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09F1B88-2BA9-8D16-0AFA-C38DC0F4BE11}"/>
              </a:ext>
            </a:extLst>
          </p:cNvPr>
          <p:cNvSpPr txBox="1"/>
          <p:nvPr/>
        </p:nvSpPr>
        <p:spPr>
          <a:xfrm>
            <a:off x="3676891" y="2514352"/>
            <a:ext cx="85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60°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3C03368-4CC6-0039-6CB8-43B7AEE8A23D}"/>
              </a:ext>
            </a:extLst>
          </p:cNvPr>
          <p:cNvSpPr txBox="1"/>
          <p:nvPr/>
        </p:nvSpPr>
        <p:spPr>
          <a:xfrm>
            <a:off x="3929606" y="3311075"/>
            <a:ext cx="85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60°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328D3790-A7BF-7F4F-2A1F-3A21C21C6E74}"/>
              </a:ext>
            </a:extLst>
          </p:cNvPr>
          <p:cNvSpPr/>
          <p:nvPr/>
        </p:nvSpPr>
        <p:spPr>
          <a:xfrm>
            <a:off x="4201610" y="2349661"/>
            <a:ext cx="312517" cy="370390"/>
          </a:xfrm>
          <a:custGeom>
            <a:avLst/>
            <a:gdLst>
              <a:gd name="connsiteX0" fmla="*/ 0 w 312517"/>
              <a:gd name="connsiteY0" fmla="*/ 0 h 370390"/>
              <a:gd name="connsiteX1" fmla="*/ 11575 w 312517"/>
              <a:gd name="connsiteY1" fmla="*/ 92597 h 370390"/>
              <a:gd name="connsiteX2" fmla="*/ 81023 w 312517"/>
              <a:gd name="connsiteY2" fmla="*/ 162045 h 370390"/>
              <a:gd name="connsiteX3" fmla="*/ 127322 w 312517"/>
              <a:gd name="connsiteY3" fmla="*/ 219919 h 370390"/>
              <a:gd name="connsiteX4" fmla="*/ 138896 w 312517"/>
              <a:gd name="connsiteY4" fmla="*/ 254643 h 370390"/>
              <a:gd name="connsiteX5" fmla="*/ 173620 w 312517"/>
              <a:gd name="connsiteY5" fmla="*/ 277792 h 370390"/>
              <a:gd name="connsiteX6" fmla="*/ 266218 w 312517"/>
              <a:gd name="connsiteY6" fmla="*/ 347240 h 370390"/>
              <a:gd name="connsiteX7" fmla="*/ 312517 w 312517"/>
              <a:gd name="connsiteY7" fmla="*/ 370390 h 37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2517" h="370390">
                <a:moveTo>
                  <a:pt x="0" y="0"/>
                </a:moveTo>
                <a:cubicBezTo>
                  <a:pt x="3858" y="30866"/>
                  <a:pt x="-2336" y="64775"/>
                  <a:pt x="11575" y="92597"/>
                </a:cubicBezTo>
                <a:cubicBezTo>
                  <a:pt x="26216" y="121879"/>
                  <a:pt x="57874" y="138896"/>
                  <a:pt x="81023" y="162045"/>
                </a:cubicBezTo>
                <a:cubicBezTo>
                  <a:pt x="114006" y="195029"/>
                  <a:pt x="98121" y="176119"/>
                  <a:pt x="127322" y="219919"/>
                </a:cubicBezTo>
                <a:cubicBezTo>
                  <a:pt x="131180" y="231494"/>
                  <a:pt x="131274" y="245116"/>
                  <a:pt x="138896" y="254643"/>
                </a:cubicBezTo>
                <a:cubicBezTo>
                  <a:pt x="147586" y="265506"/>
                  <a:pt x="162757" y="269102"/>
                  <a:pt x="173620" y="277792"/>
                </a:cubicBezTo>
                <a:cubicBezTo>
                  <a:pt x="212796" y="309132"/>
                  <a:pt x="196989" y="324163"/>
                  <a:pt x="266218" y="347240"/>
                </a:cubicBezTo>
                <a:cubicBezTo>
                  <a:pt x="306118" y="360541"/>
                  <a:pt x="292315" y="350188"/>
                  <a:pt x="312517" y="37039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85812CE-7225-FBDF-E0C6-4B528C7C40DE}"/>
              </a:ext>
            </a:extLst>
          </p:cNvPr>
          <p:cNvCxnSpPr/>
          <p:nvPr/>
        </p:nvCxnSpPr>
        <p:spPr>
          <a:xfrm flipV="1">
            <a:off x="4238093" y="2514352"/>
            <a:ext cx="276034" cy="18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41D3754-1953-B40D-5073-C5C3EA22C62A}"/>
              </a:ext>
            </a:extLst>
          </p:cNvPr>
          <p:cNvCxnSpPr>
            <a:cxnSpLocks/>
          </p:cNvCxnSpPr>
          <p:nvPr/>
        </p:nvCxnSpPr>
        <p:spPr>
          <a:xfrm flipV="1">
            <a:off x="3644639" y="3474429"/>
            <a:ext cx="266218" cy="1609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380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2F5F8F-24E2-8B8A-D03C-AFC35E6022E0}"/>
              </a:ext>
            </a:extLst>
          </p:cNvPr>
          <p:cNvSpPr txBox="1"/>
          <p:nvPr/>
        </p:nvSpPr>
        <p:spPr>
          <a:xfrm>
            <a:off x="902825" y="3429000"/>
            <a:ext cx="104056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 les droites (</a:t>
            </a:r>
            <a:r>
              <a:rPr lang="fr-F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 (</a:t>
            </a:r>
            <a:r>
              <a:rPr lang="fr-F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sont coupées par une sécante en formant deux angles alternes-internes de même mesure alors </a:t>
            </a:r>
            <a:r>
              <a:rPr lang="fr-F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et (</a:t>
            </a:r>
            <a:r>
              <a:rPr lang="fr-FR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sont parallèles</a:t>
            </a:r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819F23-410F-D1CD-B6F5-84944AA7E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305" y="342297"/>
            <a:ext cx="8001054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00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8516D7F-15C0-75AA-07BA-66FB06F71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45" y="2978954"/>
            <a:ext cx="9111875" cy="35473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588AED-5A0A-533E-D059-BCE4F4C4A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203" y="5074017"/>
            <a:ext cx="9180952" cy="90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49C95E-1218-EEC1-97ED-9A31300C6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94" y="461749"/>
            <a:ext cx="3863714" cy="237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9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A4BF9F-08B3-9848-766E-8094B5E5F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108" y="715761"/>
            <a:ext cx="4781550" cy="18383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130622-E591-2F7D-D9F3-A651D0910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524" y="2979054"/>
            <a:ext cx="9180952" cy="264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75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DB27F0-CFBA-6886-5F52-C9C27EE078EA}"/>
              </a:ext>
            </a:extLst>
          </p:cNvPr>
          <p:cNvSpPr txBox="1"/>
          <p:nvPr/>
        </p:nvSpPr>
        <p:spPr>
          <a:xfrm>
            <a:off x="3318161" y="1461304"/>
            <a:ext cx="5393016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  <a:endParaRPr lang="fr-FR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DD3382-64B5-AB3F-5906-F50EA45FC495}"/>
              </a:ext>
            </a:extLst>
          </p:cNvPr>
          <p:cNvSpPr txBox="1"/>
          <p:nvPr/>
        </p:nvSpPr>
        <p:spPr>
          <a:xfrm>
            <a:off x="2905246" y="3680750"/>
            <a:ext cx="598914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- 15 + ( - 25)</a:t>
            </a:r>
          </a:p>
        </p:txBody>
      </p:sp>
    </p:spTree>
    <p:extLst>
      <p:ext uri="{BB962C8B-B14F-4D97-AF65-F5344CB8AC3E}">
        <p14:creationId xmlns:p14="http://schemas.microsoft.com/office/powerpoint/2010/main" val="3521234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40430D-E835-88C0-424F-6ABCCD9A3509}"/>
              </a:ext>
            </a:extLst>
          </p:cNvPr>
          <p:cNvSpPr txBox="1"/>
          <p:nvPr/>
        </p:nvSpPr>
        <p:spPr>
          <a:xfrm>
            <a:off x="1581171" y="2300500"/>
            <a:ext cx="869714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800" b="0" i="0" u="none" strike="noStrike" baseline="0" dirty="0">
              <a:solidFill>
                <a:srgbClr val="000000"/>
              </a:solidFill>
              <a:latin typeface="Marianne"/>
            </a:endParaRPr>
          </a:p>
          <a:p>
            <a:r>
              <a:rPr lang="fr-FR" sz="8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- 15 + ( - 25) = </a:t>
            </a:r>
            <a:r>
              <a:rPr lang="fr-FR" sz="8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- 40 </a:t>
            </a: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Marianne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22649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2AD27BC-D4CB-F9AC-FA05-DC466D4C7DB3}"/>
              </a:ext>
            </a:extLst>
          </p:cNvPr>
          <p:cNvSpPr txBox="1"/>
          <p:nvPr/>
        </p:nvSpPr>
        <p:spPr>
          <a:xfrm>
            <a:off x="-76972" y="243068"/>
            <a:ext cx="1160940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/>
            <a:r>
              <a:rPr lang="fr-FR" sz="4400" b="1" i="0" u="none" strike="noStrike" dirty="0">
                <a:latin typeface="Times New Roman" panose="02020603050405020304" pitchFamily="18" charset="0"/>
              </a:rPr>
              <a:t>Un sac contient 10 boules blanches </a:t>
            </a:r>
            <a:endParaRPr lang="fr-FR" sz="4400" b="0" i="0" u="none" strike="noStrike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et 5 boules noires.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Ces boules sont indiscernables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au toucher.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On tire une boule au hasard.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9FC800-99DE-041C-0341-F7986105480D}"/>
              </a:ext>
            </a:extLst>
          </p:cNvPr>
          <p:cNvSpPr txBox="1"/>
          <p:nvPr/>
        </p:nvSpPr>
        <p:spPr>
          <a:xfrm>
            <a:off x="231493" y="4178462"/>
            <a:ext cx="10860911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R="0" algn="ctr"/>
            <a:r>
              <a:rPr lang="fr-FR" sz="5400" b="1" i="0" u="none" strike="noStrike" dirty="0">
                <a:latin typeface="Times New Roman" panose="02020603050405020304" pitchFamily="18" charset="0"/>
              </a:rPr>
              <a:t>Quelle est la probabilité de tirer </a:t>
            </a:r>
            <a:endParaRPr lang="fr-FR" sz="5400" b="0" i="0" u="none" strike="noStrike" dirty="0">
              <a:latin typeface="DejaVu Sans" panose="020B0603030804020204" pitchFamily="34" charset="0"/>
            </a:endParaRPr>
          </a:p>
          <a:p>
            <a:pPr marR="0" algn="ctr"/>
            <a:r>
              <a:rPr lang="fr-FR" sz="5400" b="1" i="0" u="none" strike="noStrike" baseline="0" dirty="0">
                <a:latin typeface="Times New Roman" panose="02020603050405020304" pitchFamily="18" charset="0"/>
              </a:rPr>
              <a:t>une boule noire ?</a:t>
            </a:r>
            <a:endParaRPr lang="fr-FR" sz="5400" b="0" i="0" u="none" strike="noStrike" baseline="0" dirty="0">
              <a:latin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414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65811C1-96C8-DA52-FB2C-E286905F9AA2}"/>
                  </a:ext>
                </a:extLst>
              </p:cNvPr>
              <p:cNvSpPr txBox="1"/>
              <p:nvPr/>
            </p:nvSpPr>
            <p:spPr>
              <a:xfrm>
                <a:off x="0" y="2859265"/>
                <a:ext cx="11609408" cy="34497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algn="ctr"/>
                <a:r>
                  <a:rPr lang="fr-FR" sz="4400" b="1" i="0" u="none" strike="noStrike" dirty="0">
                    <a:latin typeface="Times New Roman" panose="02020603050405020304" pitchFamily="18" charset="0"/>
                  </a:rPr>
                  <a:t>Comme il y a 5 boules noires parmi 15 boules alors la probabilité de tirer une boule noire est </a:t>
                </a:r>
              </a:p>
              <a:p>
                <a:pPr marR="0" algn="ctr"/>
                <a:r>
                  <a:rPr lang="fr-FR" sz="4400" b="1" dirty="0">
                    <a:latin typeface="Times New Roman" panose="02020603050405020304" pitchFamily="18" charset="0"/>
                  </a:rPr>
                  <a:t>égale à :</a:t>
                </a:r>
              </a:p>
              <a:p>
                <a:pPr marR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u="none" strike="noStrike" baseline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4400" b="0" i="1" u="none" strike="noStrike" baseline="0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fr-FR" sz="4400" b="0" i="1" u="none" strike="noStrike" baseline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4400" b="1" i="1" u="none" strike="noStrike" baseline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1" i="1" u="none" strike="noStrike" baseline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4400" b="1" i="1" u="none" strike="noStrike" baseline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4400" b="1" i="0" u="none" strike="noStrike" baseline="0" dirty="0">
                  <a:latin typeface="DejaVu Sans" panose="020B0603030804020204" pitchFamily="34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65811C1-96C8-DA52-FB2C-E286905F9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59265"/>
                <a:ext cx="11609408" cy="3449727"/>
              </a:xfrm>
              <a:prstGeom prst="rect">
                <a:avLst/>
              </a:prstGeom>
              <a:blipFill>
                <a:blip r:embed="rId2"/>
                <a:stretch>
                  <a:fillRect l="-525" t="-3357" r="-162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368C470-E7D0-2F17-07A4-1F2253DE4061}"/>
              </a:ext>
            </a:extLst>
          </p:cNvPr>
          <p:cNvCxnSpPr/>
          <p:nvPr/>
        </p:nvCxnSpPr>
        <p:spPr>
          <a:xfrm>
            <a:off x="4340506" y="347241"/>
            <a:ext cx="0" cy="2280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A55F6AD-F4BB-4F8A-C194-71F5E69D86EE}"/>
              </a:ext>
            </a:extLst>
          </p:cNvPr>
          <p:cNvCxnSpPr>
            <a:cxnSpLocks/>
          </p:cNvCxnSpPr>
          <p:nvPr/>
        </p:nvCxnSpPr>
        <p:spPr>
          <a:xfrm>
            <a:off x="4340506" y="2627453"/>
            <a:ext cx="387751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548C212-126D-98EB-CACA-EBCE0C1088B1}"/>
              </a:ext>
            </a:extLst>
          </p:cNvPr>
          <p:cNvCxnSpPr/>
          <p:nvPr/>
        </p:nvCxnSpPr>
        <p:spPr>
          <a:xfrm flipV="1">
            <a:off x="8218025" y="347241"/>
            <a:ext cx="0" cy="2280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Ellipse 12">
            <a:extLst>
              <a:ext uri="{FF2B5EF4-FFF2-40B4-BE49-F238E27FC236}">
                <a16:creationId xmlns:a16="http://schemas.microsoft.com/office/drawing/2014/main" id="{E3AC04BA-E31B-74BC-A3E6-05B3687A6E28}"/>
              </a:ext>
            </a:extLst>
          </p:cNvPr>
          <p:cNvSpPr/>
          <p:nvPr/>
        </p:nvSpPr>
        <p:spPr>
          <a:xfrm>
            <a:off x="4595149" y="2048719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F3C7538-4576-AF70-89E1-A7734BDAC8DC}"/>
              </a:ext>
            </a:extLst>
          </p:cNvPr>
          <p:cNvSpPr/>
          <p:nvPr/>
        </p:nvSpPr>
        <p:spPr>
          <a:xfrm>
            <a:off x="4955888" y="1549413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953A372-C4E1-FE53-41BB-B32F26E88DE2}"/>
              </a:ext>
            </a:extLst>
          </p:cNvPr>
          <p:cNvSpPr/>
          <p:nvPr/>
        </p:nvSpPr>
        <p:spPr>
          <a:xfrm>
            <a:off x="5164227" y="2048719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7EE9271-895A-8030-AF7F-F972D8003005}"/>
              </a:ext>
            </a:extLst>
          </p:cNvPr>
          <p:cNvSpPr/>
          <p:nvPr/>
        </p:nvSpPr>
        <p:spPr>
          <a:xfrm>
            <a:off x="5496988" y="1678329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E17C243-84E6-7F06-7EF4-7E0DD7F7A389}"/>
              </a:ext>
            </a:extLst>
          </p:cNvPr>
          <p:cNvSpPr/>
          <p:nvPr/>
        </p:nvSpPr>
        <p:spPr>
          <a:xfrm>
            <a:off x="5690896" y="2100008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1B915EC-EE4F-960D-659D-ACE242FC3203}"/>
              </a:ext>
            </a:extLst>
          </p:cNvPr>
          <p:cNvSpPr/>
          <p:nvPr/>
        </p:nvSpPr>
        <p:spPr>
          <a:xfrm>
            <a:off x="4414788" y="1592564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2322F9A-BFD8-21C6-75F8-750B76976098}"/>
              </a:ext>
            </a:extLst>
          </p:cNvPr>
          <p:cNvSpPr/>
          <p:nvPr/>
        </p:nvSpPr>
        <p:spPr>
          <a:xfrm>
            <a:off x="6279265" y="2190278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E88B719-5F01-FB2A-E819-C4602497D256}"/>
              </a:ext>
            </a:extLst>
          </p:cNvPr>
          <p:cNvSpPr/>
          <p:nvPr/>
        </p:nvSpPr>
        <p:spPr>
          <a:xfrm>
            <a:off x="6122048" y="1770673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B12064F-59B3-FE23-EDF9-4B2EEA061B6C}"/>
              </a:ext>
            </a:extLst>
          </p:cNvPr>
          <p:cNvSpPr/>
          <p:nvPr/>
        </p:nvSpPr>
        <p:spPr>
          <a:xfrm>
            <a:off x="6705600" y="1805985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A9E41DA-C6AA-E97E-0F92-5F54D01E573D}"/>
              </a:ext>
            </a:extLst>
          </p:cNvPr>
          <p:cNvSpPr/>
          <p:nvPr/>
        </p:nvSpPr>
        <p:spPr>
          <a:xfrm>
            <a:off x="6831967" y="2199063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FF09BE9-F215-80D3-E4E2-4239ACDAFCB5}"/>
              </a:ext>
            </a:extLst>
          </p:cNvPr>
          <p:cNvSpPr/>
          <p:nvPr/>
        </p:nvSpPr>
        <p:spPr>
          <a:xfrm>
            <a:off x="7232269" y="1464564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CE3AE37-805C-2A59-B6E9-BC5938F6D119}"/>
              </a:ext>
            </a:extLst>
          </p:cNvPr>
          <p:cNvSpPr/>
          <p:nvPr/>
        </p:nvSpPr>
        <p:spPr>
          <a:xfrm>
            <a:off x="7333532" y="2016825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2BB81F2-EBAF-730D-C02F-C5713B693F7D}"/>
              </a:ext>
            </a:extLst>
          </p:cNvPr>
          <p:cNvSpPr/>
          <p:nvPr/>
        </p:nvSpPr>
        <p:spPr>
          <a:xfrm>
            <a:off x="7725147" y="119044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7E0D0CD-2DA1-5DCE-403D-6844BF12C490}"/>
              </a:ext>
            </a:extLst>
          </p:cNvPr>
          <p:cNvSpPr/>
          <p:nvPr/>
        </p:nvSpPr>
        <p:spPr>
          <a:xfrm>
            <a:off x="7773369" y="1603636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FF44911-5D34-7DC1-FA14-E7E5FD846F66}"/>
              </a:ext>
            </a:extLst>
          </p:cNvPr>
          <p:cNvSpPr/>
          <p:nvPr/>
        </p:nvSpPr>
        <p:spPr>
          <a:xfrm>
            <a:off x="7753125" y="221677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0936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181</Words>
  <Application>Microsoft Office PowerPoint</Application>
  <PresentationFormat>Grand écran</PresentationFormat>
  <Paragraphs>32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Cambria Math</vt:lpstr>
      <vt:lpstr>DejaVu Sans</vt:lpstr>
      <vt:lpstr>Marianne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21</cp:revision>
  <dcterms:created xsi:type="dcterms:W3CDTF">2023-11-21T20:01:36Z</dcterms:created>
  <dcterms:modified xsi:type="dcterms:W3CDTF">2024-05-08T05:10:50Z</dcterms:modified>
</cp:coreProperties>
</file>