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6" r:id="rId2"/>
    <p:sldId id="287" r:id="rId3"/>
    <p:sldId id="292" r:id="rId4"/>
    <p:sldId id="293" r:id="rId5"/>
    <p:sldId id="258" r:id="rId6"/>
    <p:sldId id="259" r:id="rId7"/>
    <p:sldId id="290" r:id="rId8"/>
    <p:sldId id="291" r:id="rId9"/>
    <p:sldId id="288" r:id="rId10"/>
    <p:sldId id="289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26448-E1C4-4382-9E84-6517BE7A8450}" type="datetimeFigureOut">
              <a:rPr lang="fr-FR" smtClean="0"/>
              <a:t>14/05/2024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83C11-4187-43DE-AB72-722A84D15F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316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14/05/2024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3EA4609-40E9-7B84-ACA2-26F715B58980}"/>
              </a:ext>
            </a:extLst>
          </p:cNvPr>
          <p:cNvSpPr txBox="1"/>
          <p:nvPr/>
        </p:nvSpPr>
        <p:spPr>
          <a:xfrm>
            <a:off x="2239753" y="4693545"/>
            <a:ext cx="8372228" cy="76944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volume du pavé droit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739CCF-78EA-7DE2-DD74-A40C08025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361" y="655018"/>
            <a:ext cx="6522051" cy="360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99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B582FE-4E45-400D-F039-586B2930DA57}"/>
              </a:ext>
            </a:extLst>
          </p:cNvPr>
          <p:cNvSpPr txBox="1"/>
          <p:nvPr/>
        </p:nvSpPr>
        <p:spPr>
          <a:xfrm>
            <a:off x="1284790" y="3341944"/>
            <a:ext cx="1011046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volume du pavé droit est égal à :</a:t>
            </a:r>
          </a:p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= Longueur × largeur × hauteur</a:t>
            </a:r>
          </a:p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= 7 × 3 × 4</a:t>
            </a:r>
          </a:p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= </a:t>
            </a:r>
            <a:r>
              <a:rPr lang="fr-F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 cm³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3E7ADEC-F5EA-EFCA-1F27-5F342D719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159" y="0"/>
            <a:ext cx="6522051" cy="360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71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DB27F0-CFBA-6886-5F52-C9C27EE078EA}"/>
              </a:ext>
            </a:extLst>
          </p:cNvPr>
          <p:cNvSpPr txBox="1"/>
          <p:nvPr/>
        </p:nvSpPr>
        <p:spPr>
          <a:xfrm>
            <a:off x="3318161" y="1461304"/>
            <a:ext cx="5393016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  <a:endParaRPr lang="fr-FR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DD3382-64B5-AB3F-5906-F50EA45FC495}"/>
              </a:ext>
            </a:extLst>
          </p:cNvPr>
          <p:cNvSpPr txBox="1"/>
          <p:nvPr/>
        </p:nvSpPr>
        <p:spPr>
          <a:xfrm>
            <a:off x="3657600" y="3599727"/>
            <a:ext cx="45063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10 - ( - 6)</a:t>
            </a:r>
          </a:p>
        </p:txBody>
      </p:sp>
    </p:spTree>
    <p:extLst>
      <p:ext uri="{BB962C8B-B14F-4D97-AF65-F5344CB8AC3E}">
        <p14:creationId xmlns:p14="http://schemas.microsoft.com/office/powerpoint/2010/main" val="83439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40430D-E835-88C0-424F-6ABCCD9A3509}"/>
              </a:ext>
            </a:extLst>
          </p:cNvPr>
          <p:cNvSpPr txBox="1"/>
          <p:nvPr/>
        </p:nvSpPr>
        <p:spPr>
          <a:xfrm>
            <a:off x="539449" y="1397675"/>
            <a:ext cx="10514374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800" b="0" i="0" u="none" strike="noStrike" baseline="0" dirty="0">
              <a:solidFill>
                <a:srgbClr val="000000"/>
              </a:solidFill>
              <a:latin typeface="Marianne"/>
            </a:endParaRPr>
          </a:p>
          <a:p>
            <a:r>
              <a:rPr lang="fr-FR" sz="8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10 - ( - 6) = 10 + 6</a:t>
            </a:r>
          </a:p>
          <a:p>
            <a:r>
              <a:rPr lang="fr-FR" sz="8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= </a:t>
            </a:r>
            <a:r>
              <a:rPr lang="fr-FR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fr-FR" sz="80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80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Marianne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10178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DB27F0-CFBA-6886-5F52-C9C27EE078EA}"/>
              </a:ext>
            </a:extLst>
          </p:cNvPr>
          <p:cNvSpPr txBox="1"/>
          <p:nvPr/>
        </p:nvSpPr>
        <p:spPr>
          <a:xfrm>
            <a:off x="3318161" y="1461304"/>
            <a:ext cx="5393016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  <a:endParaRPr lang="fr-FR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DD3382-64B5-AB3F-5906-F50EA45FC495}"/>
              </a:ext>
            </a:extLst>
          </p:cNvPr>
          <p:cNvSpPr txBox="1"/>
          <p:nvPr/>
        </p:nvSpPr>
        <p:spPr>
          <a:xfrm>
            <a:off x="2905246" y="3680750"/>
            <a:ext cx="57278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- 15 - ( - 25)</a:t>
            </a:r>
          </a:p>
        </p:txBody>
      </p:sp>
    </p:spTree>
    <p:extLst>
      <p:ext uri="{BB962C8B-B14F-4D97-AF65-F5344CB8AC3E}">
        <p14:creationId xmlns:p14="http://schemas.microsoft.com/office/powerpoint/2010/main" val="3521234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40430D-E835-88C0-424F-6ABCCD9A3509}"/>
              </a:ext>
            </a:extLst>
          </p:cNvPr>
          <p:cNvSpPr txBox="1"/>
          <p:nvPr/>
        </p:nvSpPr>
        <p:spPr>
          <a:xfrm>
            <a:off x="539449" y="1397675"/>
            <a:ext cx="10514374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800" b="0" i="0" u="none" strike="noStrike" baseline="0" dirty="0">
              <a:solidFill>
                <a:srgbClr val="000000"/>
              </a:solidFill>
              <a:latin typeface="Marianne"/>
            </a:endParaRPr>
          </a:p>
          <a:p>
            <a:r>
              <a:rPr lang="fr-FR" sz="8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-15 - ( - 25) = - 15 + 25</a:t>
            </a:r>
          </a:p>
          <a:p>
            <a:r>
              <a:rPr lang="fr-FR" sz="8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= </a:t>
            </a:r>
            <a:r>
              <a:rPr lang="fr-FR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sz="80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80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Marianne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22649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DB27F0-CFBA-6886-5F52-C9C27EE078EA}"/>
              </a:ext>
            </a:extLst>
          </p:cNvPr>
          <p:cNvSpPr txBox="1"/>
          <p:nvPr/>
        </p:nvSpPr>
        <p:spPr>
          <a:xfrm>
            <a:off x="2843599" y="986742"/>
            <a:ext cx="5393016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  <a:endParaRPr lang="fr-FR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DD3382-64B5-AB3F-5906-F50EA45FC495}"/>
              </a:ext>
            </a:extLst>
          </p:cNvPr>
          <p:cNvSpPr txBox="1"/>
          <p:nvPr/>
        </p:nvSpPr>
        <p:spPr>
          <a:xfrm>
            <a:off x="2963120" y="3252486"/>
            <a:ext cx="54457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 ( - 3 - 5)</a:t>
            </a:r>
          </a:p>
        </p:txBody>
      </p:sp>
    </p:spTree>
    <p:extLst>
      <p:ext uri="{BB962C8B-B14F-4D97-AF65-F5344CB8AC3E}">
        <p14:creationId xmlns:p14="http://schemas.microsoft.com/office/powerpoint/2010/main" val="285496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1A104D-58C7-0819-5A56-493DA50C3D1A}"/>
              </a:ext>
            </a:extLst>
          </p:cNvPr>
          <p:cNvSpPr txBox="1"/>
          <p:nvPr/>
        </p:nvSpPr>
        <p:spPr>
          <a:xfrm>
            <a:off x="3784923" y="775503"/>
            <a:ext cx="54457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 ( - 3 - 5)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B4DF8C-66CA-A0A8-BCE1-ACF5E6F211A4}"/>
              </a:ext>
            </a:extLst>
          </p:cNvPr>
          <p:cNvSpPr txBox="1"/>
          <p:nvPr/>
        </p:nvSpPr>
        <p:spPr>
          <a:xfrm>
            <a:off x="4340506" y="3683643"/>
            <a:ext cx="251383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+ 8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471049-8673-7F76-12D1-4C3F99F4EB4A}"/>
              </a:ext>
            </a:extLst>
          </p:cNvPr>
          <p:cNvSpPr txBox="1"/>
          <p:nvPr/>
        </p:nvSpPr>
        <p:spPr>
          <a:xfrm>
            <a:off x="3784923" y="2102252"/>
            <a:ext cx="394210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 ( - 8)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82B859-C979-3CAF-F32D-0817C31190CD}"/>
              </a:ext>
            </a:extLst>
          </p:cNvPr>
          <p:cNvSpPr txBox="1"/>
          <p:nvPr/>
        </p:nvSpPr>
        <p:spPr>
          <a:xfrm>
            <a:off x="4940831" y="5130193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3F0DF1B6-1ED0-4A41-5402-9506CE9C15C6}"/>
              </a:ext>
            </a:extLst>
          </p:cNvPr>
          <p:cNvSpPr/>
          <p:nvPr/>
        </p:nvSpPr>
        <p:spPr>
          <a:xfrm>
            <a:off x="7870785" y="2576814"/>
            <a:ext cx="4085863" cy="1277556"/>
          </a:xfrm>
          <a:prstGeom prst="wedgeEllipseCallout">
            <a:avLst>
              <a:gd name="adj1" fmla="val -57970"/>
              <a:gd name="adj2" fmla="val -8826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La parenthèse est prioritaire.</a:t>
            </a:r>
          </a:p>
        </p:txBody>
      </p:sp>
    </p:spTree>
    <p:extLst>
      <p:ext uri="{BB962C8B-B14F-4D97-AF65-F5344CB8AC3E}">
        <p14:creationId xmlns:p14="http://schemas.microsoft.com/office/powerpoint/2010/main" val="1571211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2AD27BC-D4CB-F9AC-FA05-DC466D4C7DB3}"/>
              </a:ext>
            </a:extLst>
          </p:cNvPr>
          <p:cNvSpPr txBox="1"/>
          <p:nvPr/>
        </p:nvSpPr>
        <p:spPr>
          <a:xfrm>
            <a:off x="-76972" y="243068"/>
            <a:ext cx="1160940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/>
            <a:r>
              <a:rPr lang="fr-FR" sz="4400" b="1" i="0" u="none" strike="noStrike" dirty="0">
                <a:latin typeface="Times New Roman" panose="02020603050405020304" pitchFamily="18" charset="0"/>
              </a:rPr>
              <a:t>Un sac contient 15 boules blanches </a:t>
            </a:r>
            <a:endParaRPr lang="fr-FR" sz="4400" b="0" i="0" u="none" strike="noStrike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et 10 boules noires.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Ces boules sont indiscernables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au toucher.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  <a:p>
            <a:pPr marR="0" algn="ctr"/>
            <a:r>
              <a:rPr lang="fr-FR" sz="4400" b="1" i="0" u="none" strike="noStrike" baseline="0" dirty="0">
                <a:latin typeface="Times New Roman" panose="02020603050405020304" pitchFamily="18" charset="0"/>
              </a:rPr>
              <a:t>On tire une boule au hasard.</a:t>
            </a:r>
            <a:endParaRPr lang="fr-FR" sz="4400" b="0" i="0" u="none" strike="noStrike" baseline="0" dirty="0">
              <a:latin typeface="DejaVu Sans" panose="020B0603030804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9FC800-99DE-041C-0341-F7986105480D}"/>
              </a:ext>
            </a:extLst>
          </p:cNvPr>
          <p:cNvSpPr txBox="1"/>
          <p:nvPr/>
        </p:nvSpPr>
        <p:spPr>
          <a:xfrm>
            <a:off x="231493" y="4178462"/>
            <a:ext cx="10860911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R="0" algn="ctr"/>
            <a:r>
              <a:rPr lang="fr-FR" sz="5400" b="1" i="0" u="none" strike="noStrike" dirty="0">
                <a:latin typeface="Times New Roman" panose="02020603050405020304" pitchFamily="18" charset="0"/>
              </a:rPr>
              <a:t>Quelle est la probabilité de tirer </a:t>
            </a:r>
            <a:endParaRPr lang="fr-FR" sz="5400" b="0" i="0" u="none" strike="noStrike" dirty="0">
              <a:latin typeface="DejaVu Sans" panose="020B0603030804020204" pitchFamily="34" charset="0"/>
            </a:endParaRPr>
          </a:p>
          <a:p>
            <a:pPr marR="0" algn="ctr"/>
            <a:r>
              <a:rPr lang="fr-FR" sz="5400" b="1" i="0" u="none" strike="noStrike" baseline="0" dirty="0">
                <a:latin typeface="Times New Roman" panose="02020603050405020304" pitchFamily="18" charset="0"/>
              </a:rPr>
              <a:t>une boule noire ?</a:t>
            </a:r>
            <a:endParaRPr lang="fr-FR" sz="5400" b="0" i="0" u="none" strike="noStrike" baseline="0" dirty="0">
              <a:latin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625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65811C1-96C8-DA52-FB2C-E286905F9AA2}"/>
                  </a:ext>
                </a:extLst>
              </p:cNvPr>
              <p:cNvSpPr txBox="1"/>
              <p:nvPr/>
            </p:nvSpPr>
            <p:spPr>
              <a:xfrm>
                <a:off x="0" y="2859265"/>
                <a:ext cx="11609408" cy="24255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algn="ctr"/>
                <a:r>
                  <a:rPr lang="fr-FR" sz="4400" b="1" i="0" u="none" strike="noStrike" dirty="0">
                    <a:latin typeface="Times New Roman" panose="02020603050405020304" pitchFamily="18" charset="0"/>
                  </a:rPr>
                  <a:t>Comme il y a 10 boules noires parmi 25 boules alors la probabilité de tirer une boule noire est </a:t>
                </a:r>
              </a:p>
              <a:p>
                <a:pPr marR="0" algn="ctr"/>
                <a:r>
                  <a:rPr lang="fr-FR" sz="4400" b="1" dirty="0">
                    <a:latin typeface="Times New Roman" panose="02020603050405020304" pitchFamily="18" charset="0"/>
                  </a:rPr>
                  <a:t>égale à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0" i="1" u="none" strike="noStrike" baseline="0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fr-FR" sz="4400" b="0" i="1" u="none" strike="noStrike" baseline="0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fr-FR" sz="4400" b="0" i="1" u="none" strike="noStrike" baseline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4400" b="1" i="1" u="none" strike="noStrike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1" i="1" u="none" strike="noStrike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fr-FR" sz="4400" b="1" i="1" u="none" strike="noStrike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fr-FR" sz="4400" b="1" i="0" u="none" strike="noStrike" baseline="0" dirty="0">
                  <a:latin typeface="DejaVu Sans" panose="020B0603030804020204" pitchFamily="34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65811C1-96C8-DA52-FB2C-E286905F9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59265"/>
                <a:ext cx="11609408" cy="2425536"/>
              </a:xfrm>
              <a:prstGeom prst="rect">
                <a:avLst/>
              </a:prstGeom>
              <a:blipFill>
                <a:blip r:embed="rId2"/>
                <a:stretch>
                  <a:fillRect l="-578" t="-4774" r="-1733" b="-477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368C470-E7D0-2F17-07A4-1F2253DE4061}"/>
              </a:ext>
            </a:extLst>
          </p:cNvPr>
          <p:cNvCxnSpPr/>
          <p:nvPr/>
        </p:nvCxnSpPr>
        <p:spPr>
          <a:xfrm>
            <a:off x="4340506" y="347241"/>
            <a:ext cx="0" cy="2280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A55F6AD-F4BB-4F8A-C194-71F5E69D86EE}"/>
              </a:ext>
            </a:extLst>
          </p:cNvPr>
          <p:cNvCxnSpPr>
            <a:cxnSpLocks/>
          </p:cNvCxnSpPr>
          <p:nvPr/>
        </p:nvCxnSpPr>
        <p:spPr>
          <a:xfrm>
            <a:off x="4340506" y="2627453"/>
            <a:ext cx="387751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548C212-126D-98EB-CACA-EBCE0C1088B1}"/>
              </a:ext>
            </a:extLst>
          </p:cNvPr>
          <p:cNvCxnSpPr/>
          <p:nvPr/>
        </p:nvCxnSpPr>
        <p:spPr>
          <a:xfrm flipV="1">
            <a:off x="8218025" y="347241"/>
            <a:ext cx="0" cy="2280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Ellipse 12">
            <a:extLst>
              <a:ext uri="{FF2B5EF4-FFF2-40B4-BE49-F238E27FC236}">
                <a16:creationId xmlns:a16="http://schemas.microsoft.com/office/drawing/2014/main" id="{E3AC04BA-E31B-74BC-A3E6-05B3687A6E28}"/>
              </a:ext>
            </a:extLst>
          </p:cNvPr>
          <p:cNvSpPr/>
          <p:nvPr/>
        </p:nvSpPr>
        <p:spPr>
          <a:xfrm>
            <a:off x="4595149" y="2048719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F3C7538-4576-AF70-89E1-A7734BDAC8DC}"/>
              </a:ext>
            </a:extLst>
          </p:cNvPr>
          <p:cNvSpPr/>
          <p:nvPr/>
        </p:nvSpPr>
        <p:spPr>
          <a:xfrm>
            <a:off x="4955888" y="1549413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953A372-C4E1-FE53-41BB-B32F26E88DE2}"/>
              </a:ext>
            </a:extLst>
          </p:cNvPr>
          <p:cNvSpPr/>
          <p:nvPr/>
        </p:nvSpPr>
        <p:spPr>
          <a:xfrm>
            <a:off x="5164227" y="2048719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7EE9271-895A-8030-AF7F-F972D8003005}"/>
              </a:ext>
            </a:extLst>
          </p:cNvPr>
          <p:cNvSpPr/>
          <p:nvPr/>
        </p:nvSpPr>
        <p:spPr>
          <a:xfrm>
            <a:off x="5496988" y="1678329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E17C243-84E6-7F06-7EF4-7E0DD7F7A389}"/>
              </a:ext>
            </a:extLst>
          </p:cNvPr>
          <p:cNvSpPr/>
          <p:nvPr/>
        </p:nvSpPr>
        <p:spPr>
          <a:xfrm>
            <a:off x="5690896" y="2100008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1B915EC-EE4F-960D-659D-ACE242FC3203}"/>
              </a:ext>
            </a:extLst>
          </p:cNvPr>
          <p:cNvSpPr/>
          <p:nvPr/>
        </p:nvSpPr>
        <p:spPr>
          <a:xfrm>
            <a:off x="4414788" y="1592564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2322F9A-BFD8-21C6-75F8-750B76976098}"/>
              </a:ext>
            </a:extLst>
          </p:cNvPr>
          <p:cNvSpPr/>
          <p:nvPr/>
        </p:nvSpPr>
        <p:spPr>
          <a:xfrm>
            <a:off x="6279265" y="2190278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E88B719-5F01-FB2A-E819-C4602497D256}"/>
              </a:ext>
            </a:extLst>
          </p:cNvPr>
          <p:cNvSpPr/>
          <p:nvPr/>
        </p:nvSpPr>
        <p:spPr>
          <a:xfrm>
            <a:off x="6122048" y="1770673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B12064F-59B3-FE23-EDF9-4B2EEA061B6C}"/>
              </a:ext>
            </a:extLst>
          </p:cNvPr>
          <p:cNvSpPr/>
          <p:nvPr/>
        </p:nvSpPr>
        <p:spPr>
          <a:xfrm>
            <a:off x="6705600" y="1805985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A9E41DA-C6AA-E97E-0F92-5F54D01E573D}"/>
              </a:ext>
            </a:extLst>
          </p:cNvPr>
          <p:cNvSpPr/>
          <p:nvPr/>
        </p:nvSpPr>
        <p:spPr>
          <a:xfrm>
            <a:off x="6831967" y="2199063"/>
            <a:ext cx="416678" cy="3469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FF09BE9-F215-80D3-E4E2-4239ACDAFCB5}"/>
              </a:ext>
            </a:extLst>
          </p:cNvPr>
          <p:cNvSpPr/>
          <p:nvPr/>
        </p:nvSpPr>
        <p:spPr>
          <a:xfrm>
            <a:off x="7232269" y="1464564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CE3AE37-805C-2A59-B6E9-BC5938F6D119}"/>
              </a:ext>
            </a:extLst>
          </p:cNvPr>
          <p:cNvSpPr/>
          <p:nvPr/>
        </p:nvSpPr>
        <p:spPr>
          <a:xfrm>
            <a:off x="7333532" y="2016825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2BB81F2-EBAF-730D-C02F-C5713B693F7D}"/>
              </a:ext>
            </a:extLst>
          </p:cNvPr>
          <p:cNvSpPr/>
          <p:nvPr/>
        </p:nvSpPr>
        <p:spPr>
          <a:xfrm>
            <a:off x="7725147" y="1190447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97E0D0CD-2DA1-5DCE-403D-6844BF12C490}"/>
              </a:ext>
            </a:extLst>
          </p:cNvPr>
          <p:cNvSpPr/>
          <p:nvPr/>
        </p:nvSpPr>
        <p:spPr>
          <a:xfrm>
            <a:off x="7773369" y="1603636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FF44911-5D34-7DC1-FA14-E7E5FD846F66}"/>
              </a:ext>
            </a:extLst>
          </p:cNvPr>
          <p:cNvSpPr/>
          <p:nvPr/>
        </p:nvSpPr>
        <p:spPr>
          <a:xfrm>
            <a:off x="7753125" y="2216777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15D5731-77E5-54D4-3705-73A49DC34A3F}"/>
              </a:ext>
            </a:extLst>
          </p:cNvPr>
          <p:cNvSpPr/>
          <p:nvPr/>
        </p:nvSpPr>
        <p:spPr>
          <a:xfrm>
            <a:off x="6628450" y="1227268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E9AF472-EFB1-9393-BCDA-45095A351AB6}"/>
              </a:ext>
            </a:extLst>
          </p:cNvPr>
          <p:cNvSpPr/>
          <p:nvPr/>
        </p:nvSpPr>
        <p:spPr>
          <a:xfrm>
            <a:off x="7146402" y="976483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E44FA49-E240-5626-BDA8-D05B2877E0C9}"/>
              </a:ext>
            </a:extLst>
          </p:cNvPr>
          <p:cNvSpPr/>
          <p:nvPr/>
        </p:nvSpPr>
        <p:spPr>
          <a:xfrm>
            <a:off x="7690401" y="701186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08B9E4B-C387-F436-D09C-F77C9A1D6857}"/>
              </a:ext>
            </a:extLst>
          </p:cNvPr>
          <p:cNvSpPr/>
          <p:nvPr/>
        </p:nvSpPr>
        <p:spPr>
          <a:xfrm>
            <a:off x="6070926" y="1227268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0F4FD34-9AB2-4C99-253F-84315F53CB20}"/>
              </a:ext>
            </a:extLst>
          </p:cNvPr>
          <p:cNvSpPr/>
          <p:nvPr/>
        </p:nvSpPr>
        <p:spPr>
          <a:xfrm>
            <a:off x="6538726" y="758987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9ED4DB-9DA3-B602-4BCA-1157E5445AF2}"/>
              </a:ext>
            </a:extLst>
          </p:cNvPr>
          <p:cNvSpPr/>
          <p:nvPr/>
        </p:nvSpPr>
        <p:spPr>
          <a:xfrm>
            <a:off x="5506632" y="1182756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C455402-276C-6AE5-8084-5596E3235978}"/>
              </a:ext>
            </a:extLst>
          </p:cNvPr>
          <p:cNvSpPr/>
          <p:nvPr/>
        </p:nvSpPr>
        <p:spPr>
          <a:xfrm>
            <a:off x="5970575" y="798878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AB7740B-A7F7-F0C9-0092-0E53D6DDE065}"/>
              </a:ext>
            </a:extLst>
          </p:cNvPr>
          <p:cNvSpPr/>
          <p:nvPr/>
        </p:nvSpPr>
        <p:spPr>
          <a:xfrm>
            <a:off x="7082725" y="558990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39A0990-FBF4-5185-E97D-8600B20CA7F0}"/>
              </a:ext>
            </a:extLst>
          </p:cNvPr>
          <p:cNvSpPr/>
          <p:nvPr/>
        </p:nvSpPr>
        <p:spPr>
          <a:xfrm>
            <a:off x="5372566" y="776716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E3410B78-90C5-A2A9-A23D-AC4B8C56A3C9}"/>
              </a:ext>
            </a:extLst>
          </p:cNvPr>
          <p:cNvSpPr/>
          <p:nvPr/>
        </p:nvSpPr>
        <p:spPr>
          <a:xfrm>
            <a:off x="4949108" y="1126307"/>
            <a:ext cx="416678" cy="3469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028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180</Words>
  <Application>Microsoft Office PowerPoint</Application>
  <PresentationFormat>Grand écran</PresentationFormat>
  <Paragraphs>40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Cambria Math</vt:lpstr>
      <vt:lpstr>DejaVu Sans</vt:lpstr>
      <vt:lpstr>Marianne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22</cp:revision>
  <dcterms:created xsi:type="dcterms:W3CDTF">2023-11-21T20:01:36Z</dcterms:created>
  <dcterms:modified xsi:type="dcterms:W3CDTF">2024-05-14T19:12:34Z</dcterms:modified>
</cp:coreProperties>
</file>