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 anchorCtr="1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fr-FR" sz="6000" spc="-1" strike="noStrike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b="0" lang="fr-FR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84471737-7832-4585-81E9-C29598EAD3A4}" type="datetime1">
              <a:rPr b="0" lang="fr-FR" sz="1200" spc="-1" strike="noStrike">
                <a:solidFill>
                  <a:srgbClr val="898989"/>
                </a:solidFill>
                <a:latin typeface="Calibri"/>
              </a:rPr>
              <a:t>22/05/2024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64AD7257-79DD-44F6-9F0A-1E4A8DF6427E}" type="slidenum">
              <a:rPr b="0" lang="fr-FR" sz="1200" spc="-1" strike="noStrike">
                <a:solidFill>
                  <a:srgbClr val="898989"/>
                </a:solidFill>
                <a:latin typeface="Calibri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Cliquez pour éditer le format du plan de texte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Second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fr-FR" sz="4400" spc="-1" strike="noStrike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fld id="{BCE5B563-67C5-4A73-86CF-181C894AF043}" type="datetime1">
              <a:rPr b="0" lang="fr-FR" sz="1200" spc="-1" strike="noStrike">
                <a:solidFill>
                  <a:srgbClr val="898989"/>
                </a:solidFill>
                <a:latin typeface="Calibri"/>
              </a:rPr>
              <a:t>22/05/2024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75DD53D3-FB2D-480D-A510-8C86EB549B37}" type="slidenum">
              <a:rPr b="0" lang="fr-FR" sz="1200" spc="-1" strike="noStrike">
                <a:solidFill>
                  <a:srgbClr val="898989"/>
                </a:solidFill>
                <a:latin typeface="Calibri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83" name="ZoneTexte 1"/>
          <p:cNvSpPr/>
          <p:nvPr/>
        </p:nvSpPr>
        <p:spPr>
          <a:xfrm>
            <a:off x="4015440" y="3530160"/>
            <a:ext cx="416016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6 + ( - 5)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ZoneTexte 5"/>
          <p:cNvSpPr/>
          <p:nvPr/>
        </p:nvSpPr>
        <p:spPr>
          <a:xfrm>
            <a:off x="1141200" y="1797840"/>
            <a:ext cx="10514160" cy="322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       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6 + (- 5) 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1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87" name="ZoneTexte 1"/>
          <p:cNvSpPr/>
          <p:nvPr/>
        </p:nvSpPr>
        <p:spPr>
          <a:xfrm>
            <a:off x="4010760" y="3530160"/>
            <a:ext cx="313776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- 6 + 5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ZoneTexte 5"/>
          <p:cNvSpPr/>
          <p:nvPr/>
        </p:nvSpPr>
        <p:spPr>
          <a:xfrm>
            <a:off x="1141200" y="1797840"/>
            <a:ext cx="10514160" cy="322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       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- 6 + 5 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- 1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91" name="ZoneTexte 1"/>
          <p:cNvSpPr/>
          <p:nvPr/>
        </p:nvSpPr>
        <p:spPr>
          <a:xfrm>
            <a:off x="4013280" y="3530160"/>
            <a:ext cx="369684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- 18 + 9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re 1"/>
          <p:cNvSpPr txBox="1"/>
          <p:nvPr/>
        </p:nvSpPr>
        <p:spPr>
          <a:xfrm>
            <a:off x="699480" y="520920"/>
            <a:ext cx="290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ZoneTexte 5"/>
          <p:cNvSpPr/>
          <p:nvPr/>
        </p:nvSpPr>
        <p:spPr>
          <a:xfrm>
            <a:off x="1141200" y="1797840"/>
            <a:ext cx="10514160" cy="322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       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- 18 + 9 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- 9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95" name="ZoneTexte 1"/>
          <p:cNvSpPr/>
          <p:nvPr/>
        </p:nvSpPr>
        <p:spPr>
          <a:xfrm>
            <a:off x="3235320" y="3657600"/>
            <a:ext cx="555804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12 + ( - 36)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ZoneTexte 5"/>
          <p:cNvSpPr/>
          <p:nvPr/>
        </p:nvSpPr>
        <p:spPr>
          <a:xfrm>
            <a:off x="1141200" y="1797840"/>
            <a:ext cx="10514160" cy="322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       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12 + ( - 36) 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- 24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99" name="ZoneTexte 1"/>
          <p:cNvSpPr/>
          <p:nvPr/>
        </p:nvSpPr>
        <p:spPr>
          <a:xfrm>
            <a:off x="3679560" y="3599640"/>
            <a:ext cx="446184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10 - ( - 5)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ZoneTexte 5"/>
          <p:cNvSpPr/>
          <p:nvPr/>
        </p:nvSpPr>
        <p:spPr>
          <a:xfrm>
            <a:off x="539280" y="1397520"/>
            <a:ext cx="10514160" cy="444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10 - ( - 5) = 10 + 5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               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15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103" name="ZoneTexte 1"/>
          <p:cNvSpPr/>
          <p:nvPr/>
        </p:nvSpPr>
        <p:spPr>
          <a:xfrm>
            <a:off x="2932920" y="3680640"/>
            <a:ext cx="567216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- 13 - ( - 13)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re 1"/>
          <p:cNvSpPr txBox="1"/>
          <p:nvPr/>
        </p:nvSpPr>
        <p:spPr>
          <a:xfrm>
            <a:off x="699480" y="520920"/>
            <a:ext cx="2529720" cy="82224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ZoneTexte 5"/>
          <p:cNvSpPr/>
          <p:nvPr/>
        </p:nvSpPr>
        <p:spPr>
          <a:xfrm>
            <a:off x="539280" y="1397520"/>
            <a:ext cx="10514160" cy="444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-13 - ( - 13) = - 13 + 13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                   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0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107" name="ZoneTexte 1"/>
          <p:cNvSpPr/>
          <p:nvPr/>
        </p:nvSpPr>
        <p:spPr>
          <a:xfrm>
            <a:off x="2937960" y="3680640"/>
            <a:ext cx="641556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   </a:t>
            </a: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5,8 - ( - 1,3)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ZoneTexte 5"/>
          <p:cNvSpPr/>
          <p:nvPr/>
        </p:nvSpPr>
        <p:spPr>
          <a:xfrm>
            <a:off x="539280" y="1397520"/>
            <a:ext cx="10514160" cy="444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5,8- ( - 1,3) = 5,8 + 1,3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                   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7,1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111" name="ZoneTexte 1"/>
          <p:cNvSpPr/>
          <p:nvPr/>
        </p:nvSpPr>
        <p:spPr>
          <a:xfrm>
            <a:off x="3449520" y="3623040"/>
            <a:ext cx="474408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- 2,5 – 3,1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re 1"/>
          <p:cNvSpPr txBox="1"/>
          <p:nvPr/>
        </p:nvSpPr>
        <p:spPr>
          <a:xfrm>
            <a:off x="699480" y="520920"/>
            <a:ext cx="2720520" cy="55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ZoneTexte 5"/>
          <p:cNvSpPr/>
          <p:nvPr/>
        </p:nvSpPr>
        <p:spPr>
          <a:xfrm>
            <a:off x="1592640" y="1629000"/>
            <a:ext cx="10514160" cy="444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-2,5 – 3,1 = </a:t>
            </a:r>
            <a:r>
              <a:rPr b="1" lang="fr-FR" sz="8000" spc="-1" strike="noStrike">
                <a:solidFill>
                  <a:srgbClr val="ff0000"/>
                </a:solidFill>
                <a:latin typeface="Times New Roman"/>
              </a:rPr>
              <a:t>- 5,6                   </a:t>
            </a: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8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Marianne"/>
              </a:rPr>
              <a:t>	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ZoneTexte 3"/>
          <p:cNvSpPr/>
          <p:nvPr/>
        </p:nvSpPr>
        <p:spPr>
          <a:xfrm>
            <a:off x="2870640" y="98676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115" name="ZoneTexte 1"/>
          <p:cNvSpPr/>
          <p:nvPr/>
        </p:nvSpPr>
        <p:spPr>
          <a:xfrm>
            <a:off x="2994840" y="3252600"/>
            <a:ext cx="651024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10 - ( - 12 - 5)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re 1"/>
          <p:cNvSpPr txBox="1"/>
          <p:nvPr/>
        </p:nvSpPr>
        <p:spPr>
          <a:xfrm>
            <a:off x="699480" y="520920"/>
            <a:ext cx="2900520" cy="55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ZoneTexte 2"/>
          <p:cNvSpPr/>
          <p:nvPr/>
        </p:nvSpPr>
        <p:spPr>
          <a:xfrm>
            <a:off x="3816720" y="775440"/>
            <a:ext cx="651024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10 - ( - 12 - 5)</a:t>
            </a:r>
            <a:endParaRPr b="0" lang="fr-FR" sz="8800" spc="-1" strike="noStrike">
              <a:latin typeface="Arial"/>
            </a:endParaRPr>
          </a:p>
        </p:txBody>
      </p:sp>
      <p:sp>
        <p:nvSpPr>
          <p:cNvPr id="118" name="ZoneTexte 3"/>
          <p:cNvSpPr/>
          <p:nvPr/>
        </p:nvSpPr>
        <p:spPr>
          <a:xfrm>
            <a:off x="4358880" y="3683520"/>
            <a:ext cx="360540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10 + 17</a:t>
            </a:r>
            <a:endParaRPr b="0" lang="fr-FR" sz="8800" spc="-1" strike="noStrike">
              <a:latin typeface="Arial"/>
            </a:endParaRPr>
          </a:p>
        </p:txBody>
      </p:sp>
      <p:sp>
        <p:nvSpPr>
          <p:cNvPr id="119" name="ZoneTexte 4"/>
          <p:cNvSpPr/>
          <p:nvPr/>
        </p:nvSpPr>
        <p:spPr>
          <a:xfrm>
            <a:off x="3809520" y="2102400"/>
            <a:ext cx="502128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10 - ( - 17)</a:t>
            </a:r>
            <a:endParaRPr b="0" lang="fr-FR" sz="8800" spc="-1" strike="noStrike">
              <a:latin typeface="Arial"/>
            </a:endParaRPr>
          </a:p>
        </p:txBody>
      </p:sp>
      <p:sp>
        <p:nvSpPr>
          <p:cNvPr id="120" name="ZoneTexte 6"/>
          <p:cNvSpPr/>
          <p:nvPr/>
        </p:nvSpPr>
        <p:spPr>
          <a:xfrm>
            <a:off x="4947480" y="5130360"/>
            <a:ext cx="129960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r-FR" sz="8800" spc="-1" strike="noStrike">
                <a:solidFill>
                  <a:srgbClr val="ff0000"/>
                </a:solidFill>
                <a:latin typeface="Times New Roman"/>
              </a:rPr>
              <a:t>27</a:t>
            </a:r>
            <a:endParaRPr b="0" lang="fr-FR" sz="8800" spc="-1" strike="noStrike">
              <a:latin typeface="Arial"/>
            </a:endParaRPr>
          </a:p>
        </p:txBody>
      </p:sp>
      <p:sp>
        <p:nvSpPr>
          <p:cNvPr id="121" name="Bulle narrative : ronde 7"/>
          <p:cNvSpPr/>
          <p:nvPr/>
        </p:nvSpPr>
        <p:spPr>
          <a:xfrm>
            <a:off x="8855640" y="2221920"/>
            <a:ext cx="2915640" cy="1022400"/>
          </a:xfrm>
          <a:prstGeom prst="wedgeEllipseCallout">
            <a:avLst>
              <a:gd name="adj1" fmla="val -67690"/>
              <a:gd name="adj2" fmla="val -71134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2000" spc="-1" strike="noStrike">
                <a:solidFill>
                  <a:srgbClr val="ffffff"/>
                </a:solidFill>
                <a:latin typeface="Calibri"/>
              </a:rPr>
              <a:t>La parenthèse est prioritaire.</a:t>
            </a:r>
            <a:endParaRPr b="0" lang="fr-F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ZoneTexte 3"/>
          <p:cNvSpPr/>
          <p:nvPr/>
        </p:nvSpPr>
        <p:spPr>
          <a:xfrm>
            <a:off x="2870640" y="98676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9600" spc="-1" strike="noStrike">
                <a:solidFill>
                  <a:srgbClr val="000000"/>
                </a:solidFill>
                <a:latin typeface="Times New Roman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p:sp>
        <p:nvSpPr>
          <p:cNvPr id="123" name="ZoneTexte 1"/>
          <p:cNvSpPr/>
          <p:nvPr/>
        </p:nvSpPr>
        <p:spPr>
          <a:xfrm>
            <a:off x="2991600" y="3252600"/>
            <a:ext cx="595260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-10 - (12 - 5)</a:t>
            </a:r>
            <a:endParaRPr b="0" lang="fr-FR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1" lang="fr-FR" sz="4400" spc="-1" strike="noStrike" u="sng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ZoneTexte 2"/>
          <p:cNvSpPr/>
          <p:nvPr/>
        </p:nvSpPr>
        <p:spPr>
          <a:xfrm>
            <a:off x="3813480" y="775440"/>
            <a:ext cx="595260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-10 - (12 - 5)</a:t>
            </a:r>
            <a:endParaRPr b="0" lang="fr-FR" sz="8800" spc="-1" strike="noStrike">
              <a:latin typeface="Arial"/>
            </a:endParaRPr>
          </a:p>
        </p:txBody>
      </p:sp>
      <p:sp>
        <p:nvSpPr>
          <p:cNvPr id="126" name="ZoneTexte 3"/>
          <p:cNvSpPr/>
          <p:nvPr/>
        </p:nvSpPr>
        <p:spPr>
          <a:xfrm>
            <a:off x="4350960" y="3683520"/>
            <a:ext cx="194904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r-FR" sz="8800" spc="-1" strike="noStrike">
                <a:solidFill>
                  <a:srgbClr val="ff0000"/>
                </a:solidFill>
                <a:latin typeface="Times New Roman"/>
              </a:rPr>
              <a:t>- 17</a:t>
            </a:r>
            <a:endParaRPr b="0" lang="fr-FR" sz="8800" spc="-1" strike="noStrike">
              <a:latin typeface="Arial"/>
            </a:endParaRPr>
          </a:p>
        </p:txBody>
      </p:sp>
      <p:sp>
        <p:nvSpPr>
          <p:cNvPr id="127" name="ZoneTexte 4"/>
          <p:cNvSpPr/>
          <p:nvPr/>
        </p:nvSpPr>
        <p:spPr>
          <a:xfrm>
            <a:off x="3801240" y="2102400"/>
            <a:ext cx="315900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8800" spc="-1" strike="noStrike">
                <a:solidFill>
                  <a:srgbClr val="000000"/>
                </a:solidFill>
                <a:latin typeface="Times New Roman"/>
              </a:rPr>
              <a:t>-10 - 7</a:t>
            </a:r>
            <a:endParaRPr b="0" lang="fr-FR" sz="8800" spc="-1" strike="noStrike">
              <a:latin typeface="Arial"/>
            </a:endParaRPr>
          </a:p>
        </p:txBody>
      </p:sp>
      <p:sp>
        <p:nvSpPr>
          <p:cNvPr id="128" name="Bulle narrative : ronde 7"/>
          <p:cNvSpPr/>
          <p:nvPr/>
        </p:nvSpPr>
        <p:spPr>
          <a:xfrm>
            <a:off x="8855640" y="2221920"/>
            <a:ext cx="2915640" cy="1022400"/>
          </a:xfrm>
          <a:prstGeom prst="wedgeEllipseCallout">
            <a:avLst>
              <a:gd name="adj1" fmla="val -67690"/>
              <a:gd name="adj2" fmla="val -71134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2000" spc="-1" strike="noStrike">
                <a:solidFill>
                  <a:srgbClr val="ffffff"/>
                </a:solidFill>
                <a:latin typeface="Calibri"/>
              </a:rPr>
              <a:t>La parenthèse est prioritaire.</a:t>
            </a:r>
            <a:endParaRPr b="0" lang="fr-F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</TotalTime>
  <Application>LibreOffice/7.1.1.2$Windows_X86_64 LibreOffice_project/fe0b08f4af1bacafe4c7ecc87ce55bb426164676</Application>
  <AppVersion>15.0000</AppVersion>
  <Words>222</Words>
  <Paragraphs>74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2023-11-21T20:01:36Z</dcterms:created>
  <dc:creator>Emmanuel MALBOS</dc:creator>
  <dc:description/>
  <dc:language>fr-FR</dc:language>
  <cp:lastModifiedBy/>
  <dcterms:modified xsi:type="dcterms:W3CDTF">2024-05-22T08:42:34Z</dcterms:modified>
  <cp:revision>24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20</vt:i4>
  </property>
</Properties>
</file>