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8" r:id="rId2"/>
    <p:sldId id="259" r:id="rId3"/>
    <p:sldId id="260" r:id="rId4"/>
    <p:sldId id="261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E9AF4-B47E-423E-B08F-4103C77609D5}" type="datetimeFigureOut">
              <a:rPr lang="fr-FR" smtClean="0"/>
              <a:t>28/04/2024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63A47F-9565-430C-AC37-DC51F2C6EF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3948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3A47F-9565-430C-AC37-DC51F2C6EFE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0942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3A47F-9565-430C-AC37-DC51F2C6EFE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65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3A47F-9565-430C-AC37-DC51F2C6EFE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5999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3A47F-9565-430C-AC37-DC51F2C6EFE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0435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3A47F-9565-430C-AC37-DC51F2C6EFE5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9611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9BB2CA-81FA-6533-8D33-59F0D4DE347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8E29169-59D2-59D9-9811-5E5C1801AB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DEB1A8-E5A0-74B8-0D32-6FC90831288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9F3311-BC6E-456F-A2C3-A0AA04FB20F7}" type="datetime1">
              <a:rPr lang="fr-FR"/>
              <a:pPr lvl="0"/>
              <a:t>28/04/2024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FC852C-250B-BFE9-DCE1-D1860ECD7EB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247B28-473C-0484-9097-34B1E8EF72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0B37E6-8B9C-4F8D-A6AC-0FDEA81B940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70983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4F284A-2DDC-EAA2-92EF-569AE2F8936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72CAA5-1BED-9CD2-CF8A-084D9513E7E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59BD8C-CD53-CC8E-BFC8-2F3F2045B37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A2A2FB-B6C4-4E83-9A84-C1D76B809547}" type="datetime1">
              <a:rPr lang="fr-FR"/>
              <a:pPr lvl="0"/>
              <a:t>28/04/2024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E4974F-1794-75FA-AED5-5BA8EED86BC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A22AC5-022B-EFC2-7F0B-E14A66DAB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1ECA61-AA03-4AD5-82AC-0EC1C916952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4493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4EF960-1793-E0D3-7275-C79A48C834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BCE0C4-E883-0D97-C2E2-F3C016328D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F15701-323B-6382-473B-0BE7D535DF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F1698C1-F73C-47F9-9D8D-20F17AA2DB5D}" type="datetime1">
              <a:rPr lang="fr-FR"/>
              <a:pPr lvl="0"/>
              <a:t>28/04/2024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31E4B4-6AF7-B5E5-99A6-06AB8ECF4D0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5A0DB9-4839-E62B-7307-2BE640693F8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C4646A-3549-40EB-833A-0746B77559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884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2CC90B-AA1E-2B91-17C5-8FA356A6EC6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9D0983-37E7-285C-94E3-6A675FE1F6F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068AFCF-130B-5A9F-837E-E64983FF72A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10E4AA-64F1-A75B-D348-840D8DEC5FC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702E4A-15B6-443E-8A03-3E6D352714C7}" type="datetime1">
              <a:rPr lang="fr-FR"/>
              <a:pPr lvl="0"/>
              <a:t>28/04/2024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604AF3-337C-7474-1106-36FECC62912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022BCA-EC9D-1BB9-61C4-EA0683F517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1DE4FB5-C133-4BCF-8E24-B90C8E71F1C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3787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F5D2B5-5404-494C-331E-7BFED581BE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D12437-B2B4-3627-FFBF-AF5FAB0B03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B2AD46-8600-7D91-3D5C-396FF9E02D0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9F25A7E-6007-72D4-F623-37DE88E2794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27AFAF8-FA6D-180D-F892-9E6039A8C4E1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B62F4AF-8589-CB2D-A0C8-496915BB873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FC88CC1-BE8C-400D-86A9-2284FFF5D44C}" type="datetime1">
              <a:rPr lang="fr-FR"/>
              <a:pPr lvl="0"/>
              <a:t>28/04/2024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9A6FAE5-EC44-6AC0-E2AD-B70926D145A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2316760-61E2-2566-E264-CDD6DF85B3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023729-400A-4518-A384-8A53113723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88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9FFC4E-DE11-2691-DC63-31753933D9A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294FA82-C893-9C7B-6813-8844521E3E4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5AA0642-01C5-4524-9066-DC33502D645F}" type="datetime1">
              <a:rPr lang="fr-FR"/>
              <a:pPr lvl="0"/>
              <a:t>28/04/2024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858AB54-0FEF-4B33-4C2D-F0E62CDF3B1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DB6F74A-0009-EF13-2E2E-1EEAB645E4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BDAA76-F4F8-40A7-A1DD-8B09BE13823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769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480FAA2-5723-8E78-709E-9052AA6D029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DA1791-51F2-4F21-B6A0-76955D3CF950}" type="datetime1">
              <a:rPr lang="fr-FR"/>
              <a:pPr lvl="0"/>
              <a:t>28/04/2024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B748B86-A6F7-A4DC-3CAE-B598EE8C9FB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5F40F9-0BBC-9F42-87A8-AF8C5EC087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AF1E49A-9364-40BD-AAC8-15C16940CE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441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FEBC5-0633-0472-28E9-D1E3ED622A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EB1085-16C3-BBFA-3857-7AC7E8AA8F5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83131A4-64E8-82DA-47B3-765281250D8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5AA272-07EA-FEB9-E4E6-3ABF7A853AD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2D331B-7115-4158-B29B-81C0B7F82F11}" type="datetime1">
              <a:rPr lang="fr-FR"/>
              <a:pPr lvl="0"/>
              <a:t>28/04/2024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93D2152-6948-5A9D-B13C-6997B324E46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1A17B9-2C72-E563-97B1-1900B9B4AE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B5A70C4-DBBF-4DAD-A8EC-ED1A621B20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514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9CA7AD-BBC4-0098-2B55-61D743C637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F766DF8-13F1-978E-FF79-67A96C42FA9C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8D68F7-6BCF-BF08-7177-6427E813A7E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72E19A-6596-844D-7B0D-0173AB0415E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0169260-7775-43E7-B574-EA62B10687E5}" type="datetime1">
              <a:rPr lang="fr-FR"/>
              <a:pPr lvl="0"/>
              <a:t>28/04/2024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04FFE4-C2A5-81F4-A103-656D8787154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903B32-3113-AA6A-6D86-41A0A2EF58F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F73531-2BA7-4C9F-9224-641DC652D42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399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259120-DE07-E024-AEB8-4FA7AD3FD84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70CFBC-F27A-877A-7705-DB81C62550D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3634DC-5B97-CF19-5956-E2F77368D20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F519218-0C2C-4DD9-9AA0-922EAFDF761C}" type="datetime1">
              <a:rPr lang="fr-FR"/>
              <a:pPr lvl="0"/>
              <a:t>28/04/2024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A50E67-5B53-2AD4-C0FF-5F14BB88DF1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D903CE-DF11-4A33-5797-39C2F004F8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65819C-6A7B-4DEC-98D9-078F9F18B6F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705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140E09F-E38F-3137-F4F5-91DF4671B1EA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A13A63F-B1E6-3170-A2EE-3BA935AB6CF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61DB4A-0B8E-7521-A351-8DBEF75306A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F5D208D-9A0A-466B-A3D2-6A0E2D352753}" type="datetime1">
              <a:rPr lang="fr-FR"/>
              <a:pPr lvl="0"/>
              <a:t>28/04/2024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1B73D9-24CA-DD22-5789-BC894D920DC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9451FD-571B-8483-B5B4-4AF538AB369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98F2C46-B238-4644-911C-08ED83C98A2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101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B6E41A7-448F-E636-B369-32AFE5D9AD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F0B4EE-C24B-1DAB-12DD-77518C5CCD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A75F73-96C5-3CB5-D810-C41DCF5352A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85D2D0BA-42C6-4217-B562-187E57A019A8}" type="datetime1">
              <a:rPr lang="fr-FR"/>
              <a:pPr lvl="0"/>
              <a:t>28/04/2024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58CE37-A984-3E01-578A-5E6A86173994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D777D1-7CAD-FA82-BFED-EAF3674839B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3698CE1-621D-4D90-B198-87307848C9A9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7A44B9A-AAA2-2FFD-D82B-5EDBFDDB019A}"/>
              </a:ext>
            </a:extLst>
          </p:cNvPr>
          <p:cNvSpPr txBox="1"/>
          <p:nvPr/>
        </p:nvSpPr>
        <p:spPr>
          <a:xfrm>
            <a:off x="1290340" y="1127583"/>
            <a:ext cx="9078896" cy="1107996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Ecrire plus simplement 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E60A5AE-0593-CB92-2EF0-D291A1CCAC46}"/>
              </a:ext>
            </a:extLst>
          </p:cNvPr>
          <p:cNvSpPr txBox="1"/>
          <p:nvPr/>
        </p:nvSpPr>
        <p:spPr>
          <a:xfrm>
            <a:off x="218429" y="3293978"/>
            <a:ext cx="11755142" cy="110799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6600" b="1">
                <a:latin typeface="Times New Roman" panose="02020603050405020304" pitchFamily="18" charset="0"/>
                <a:cs typeface="Times New Roman" panose="02020603050405020304" pitchFamily="18" charset="0"/>
              </a:rPr>
              <a:t>10 × 10 × 10 × 10 × 10 × 10 × 10 </a:t>
            </a:r>
            <a:endParaRPr lang="fr-FR"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714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C7F167F6-890A-81E0-FC67-CC01F7558B9B}"/>
                  </a:ext>
                </a:extLst>
              </p:cNvPr>
              <p:cNvSpPr txBox="1"/>
              <p:nvPr/>
            </p:nvSpPr>
            <p:spPr>
              <a:xfrm>
                <a:off x="408449" y="2344854"/>
                <a:ext cx="11375101" cy="93814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5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 × 10 × 10 × 10 × 10 × 10 × 10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5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fr-FR" sz="5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𝟏𝟎</m:t>
                        </m:r>
                      </m:e>
                      <m:sup>
                        <m:r>
                          <a:rPr lang="fr-FR" sz="5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𝟕</m:t>
                        </m:r>
                      </m:sup>
                    </m:sSup>
                  </m:oMath>
                </a14:m>
                <a:endParaRPr lang="fr-FR" sz="5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C7F167F6-890A-81E0-FC67-CC01F7558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449" y="2344854"/>
                <a:ext cx="11375101" cy="938142"/>
              </a:xfrm>
              <a:prstGeom prst="rect">
                <a:avLst/>
              </a:prstGeom>
              <a:blipFill>
                <a:blip r:embed="rId2"/>
                <a:stretch>
                  <a:fillRect l="-2358" t="-16883" b="-3831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7440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8C857453-4DD8-EE2D-CBC0-85009C26D0AC}"/>
              </a:ext>
            </a:extLst>
          </p:cNvPr>
          <p:cNvSpPr txBox="1"/>
          <p:nvPr/>
        </p:nvSpPr>
        <p:spPr>
          <a:xfrm>
            <a:off x="265337" y="1200360"/>
            <a:ext cx="11035412" cy="1015663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Compléter avec un entier relatif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CC1DC90-34A0-AD4E-BD1B-2FC540DF2D46}"/>
                  </a:ext>
                </a:extLst>
              </p:cNvPr>
              <p:cNvSpPr txBox="1"/>
              <p:nvPr/>
            </p:nvSpPr>
            <p:spPr>
              <a:xfrm>
                <a:off x="2798206" y="3164650"/>
                <a:ext cx="6595587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9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9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fr-FR" sz="9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= ………</m:t>
                      </m:r>
                    </m:oMath>
                  </m:oMathPara>
                </a14:m>
                <a:endParaRPr lang="fr-FR" sz="9600" dirty="0"/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CC1DC90-34A0-AD4E-BD1B-2FC540DF2D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8206" y="3164650"/>
                <a:ext cx="6595587" cy="14773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9173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FC48127F-7C57-5769-0ECC-0E991F9100DB}"/>
                  </a:ext>
                </a:extLst>
              </p:cNvPr>
              <p:cNvSpPr txBox="1"/>
              <p:nvPr/>
            </p:nvSpPr>
            <p:spPr>
              <a:xfrm>
                <a:off x="379097" y="1951672"/>
                <a:ext cx="10860152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9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9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fr-FR" sz="9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=2 ×2 ×2=</m:t>
                      </m:r>
                      <m:r>
                        <a:rPr lang="fr-FR" sz="9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fr-FR" sz="9600" b="1" dirty="0"/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FC48127F-7C57-5769-0ECC-0E991F9100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097" y="1951672"/>
                <a:ext cx="10860152" cy="14773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7968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8C857453-4DD8-EE2D-CBC0-85009C26D0AC}"/>
              </a:ext>
            </a:extLst>
          </p:cNvPr>
          <p:cNvSpPr txBox="1"/>
          <p:nvPr/>
        </p:nvSpPr>
        <p:spPr>
          <a:xfrm>
            <a:off x="265337" y="1200360"/>
            <a:ext cx="11035412" cy="1015663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Compléter avec un entier relatif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CC1DC90-34A0-AD4E-BD1B-2FC540DF2D46}"/>
                  </a:ext>
                </a:extLst>
              </p:cNvPr>
              <p:cNvSpPr txBox="1"/>
              <p:nvPr/>
            </p:nvSpPr>
            <p:spPr>
              <a:xfrm>
                <a:off x="265337" y="3164650"/>
                <a:ext cx="10144637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 000 000=</m:t>
                      </m:r>
                      <m:sSup>
                        <m:sSupPr>
                          <m:ctrlPr>
                            <a:rPr lang="fr-FR" sz="9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9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fr-FR" sz="9600" b="0" i="1" smtClean="0">
                              <a:latin typeface="Cambria Math" panose="02040503050406030204" pitchFamily="18" charset="0"/>
                            </a:rPr>
                            <m:t>…….</m:t>
                          </m:r>
                        </m:sup>
                      </m:sSup>
                    </m:oMath>
                  </m:oMathPara>
                </a14:m>
                <a:endParaRPr lang="fr-FR" sz="9600" dirty="0"/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CC1DC90-34A0-AD4E-BD1B-2FC540DF2D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337" y="3164650"/>
                <a:ext cx="10144637" cy="14773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6455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29FF03E3-88D1-F96D-E7F9-865A69DFB83E}"/>
                  </a:ext>
                </a:extLst>
              </p:cNvPr>
              <p:cNvSpPr txBox="1"/>
              <p:nvPr/>
            </p:nvSpPr>
            <p:spPr>
              <a:xfrm>
                <a:off x="1341782" y="2673632"/>
                <a:ext cx="9144362" cy="15107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 000 000=</m:t>
                      </m:r>
                      <m:sSup>
                        <m:sSupPr>
                          <m:ctrlPr>
                            <a:rPr lang="fr-FR" sz="9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9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fr-FR" sz="9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fr-FR" sz="9600" dirty="0"/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29FF03E3-88D1-F96D-E7F9-865A69DFB8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1782" y="2673632"/>
                <a:ext cx="9144362" cy="151073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44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8C857453-4DD8-EE2D-CBC0-85009C26D0AC}"/>
              </a:ext>
            </a:extLst>
          </p:cNvPr>
          <p:cNvSpPr txBox="1"/>
          <p:nvPr/>
        </p:nvSpPr>
        <p:spPr>
          <a:xfrm>
            <a:off x="265337" y="1200360"/>
            <a:ext cx="11035412" cy="1015663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Compléter avec un entier relatif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CC1DC90-34A0-AD4E-BD1B-2FC540DF2D46}"/>
                  </a:ext>
                </a:extLst>
              </p:cNvPr>
              <p:cNvSpPr txBox="1"/>
              <p:nvPr/>
            </p:nvSpPr>
            <p:spPr>
              <a:xfrm>
                <a:off x="2904365" y="3083627"/>
                <a:ext cx="5515163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1=</m:t>
                      </m:r>
                      <m:sSup>
                        <m:sSupPr>
                          <m:ctrlPr>
                            <a:rPr lang="fr-FR" sz="9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9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fr-FR" sz="9600" b="0" i="1" smtClean="0">
                              <a:latin typeface="Cambria Math" panose="02040503050406030204" pitchFamily="18" charset="0"/>
                            </a:rPr>
                            <m:t>…….</m:t>
                          </m:r>
                        </m:sup>
                      </m:sSup>
                    </m:oMath>
                  </m:oMathPara>
                </a14:m>
                <a:endParaRPr lang="fr-FR" sz="9600" dirty="0"/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CC1DC90-34A0-AD4E-BD1B-2FC540DF2D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4365" y="3083627"/>
                <a:ext cx="5515163" cy="14773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1899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B98FABA4-B75E-7D57-7F5A-ECE2A8F0C1C4}"/>
                  </a:ext>
                </a:extLst>
              </p:cNvPr>
              <p:cNvSpPr txBox="1"/>
              <p:nvPr/>
            </p:nvSpPr>
            <p:spPr>
              <a:xfrm>
                <a:off x="831706" y="1951672"/>
                <a:ext cx="10249665" cy="29841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960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fr-FR" sz="9600" b="0" i="1" smtClean="0">
                        <a:latin typeface="Cambria Math" panose="02040503050406030204" pitchFamily="18" charset="0"/>
                      </a:rPr>
                      <m:t>1=3 ×3</m:t>
                    </m:r>
                    <m:r>
                      <a:rPr lang="fr-FR" sz="9600" i="1">
                        <a:latin typeface="Cambria Math" panose="02040503050406030204" pitchFamily="18" charset="0"/>
                      </a:rPr>
                      <m:t>×3</m:t>
                    </m:r>
                  </m:oMath>
                </a14:m>
                <a:r>
                  <a:rPr lang="fr-FR" sz="9600" dirty="0"/>
                  <a:t> </a:t>
                </a:r>
                <a14:m>
                  <m:oMath xmlns:m="http://schemas.openxmlformats.org/officeDocument/2006/math">
                    <m:r>
                      <a:rPr lang="fr-FR" sz="9600" i="1">
                        <a:latin typeface="Cambria Math" panose="02040503050406030204" pitchFamily="18" charset="0"/>
                      </a:rPr>
                      <m:t>×3</m:t>
                    </m:r>
                  </m:oMath>
                </a14:m>
                <a:endParaRPr lang="fr-FR" sz="9600" dirty="0"/>
              </a:p>
              <a:p>
                <a:r>
                  <a:rPr lang="fr-FR" sz="9600" dirty="0"/>
                  <a:t>      </a:t>
                </a:r>
                <a:r>
                  <a:rPr lang="fr-FR" sz="9600" dirty="0">
                    <a:latin typeface=" Cambria Math"/>
                    <a:ea typeface="Cambria" panose="02040503050406030204" pitchFamily="18" charset="0"/>
                  </a:rPr>
                  <a:t>=</a:t>
                </a:r>
                <a:r>
                  <a:rPr lang="fr-FR" sz="96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9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9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  <m:sup>
                        <m:r>
                          <a:rPr lang="fr-FR" sz="9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</m:oMath>
                </a14:m>
                <a:endParaRPr lang="fr-FR" sz="9600" b="1" dirty="0"/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B98FABA4-B75E-7D57-7F5A-ECE2A8F0C1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706" y="1951672"/>
                <a:ext cx="10249665" cy="2984150"/>
              </a:xfrm>
              <a:prstGeom prst="rect">
                <a:avLst/>
              </a:prstGeom>
              <a:blipFill>
                <a:blip r:embed="rId3"/>
                <a:stretch>
                  <a:fillRect b="-2244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3350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8C857453-4DD8-EE2D-CBC0-85009C26D0AC}"/>
              </a:ext>
            </a:extLst>
          </p:cNvPr>
          <p:cNvSpPr txBox="1"/>
          <p:nvPr/>
        </p:nvSpPr>
        <p:spPr>
          <a:xfrm>
            <a:off x="265337" y="1200360"/>
            <a:ext cx="11035412" cy="1015663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Compléter avec un entier relatif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CC1DC90-34A0-AD4E-BD1B-2FC540DF2D46}"/>
                  </a:ext>
                </a:extLst>
              </p:cNvPr>
              <p:cNvSpPr txBox="1"/>
              <p:nvPr/>
            </p:nvSpPr>
            <p:spPr>
              <a:xfrm>
                <a:off x="1191312" y="3164650"/>
                <a:ext cx="8083175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,001=</m:t>
                      </m:r>
                      <m:sSup>
                        <m:sSupPr>
                          <m:ctrlPr>
                            <a:rPr lang="fr-FR" sz="9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9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fr-FR" sz="9600" b="0" i="1" smtClean="0">
                              <a:latin typeface="Cambria Math" panose="02040503050406030204" pitchFamily="18" charset="0"/>
                            </a:rPr>
                            <m:t>…….</m:t>
                          </m:r>
                        </m:sup>
                      </m:sSup>
                    </m:oMath>
                  </m:oMathPara>
                </a14:m>
                <a:endParaRPr lang="fr-FR" sz="9600" dirty="0"/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CC1DC90-34A0-AD4E-BD1B-2FC540DF2D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1312" y="3164650"/>
                <a:ext cx="8083175" cy="14773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731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29FF03E3-88D1-F96D-E7F9-865A69DFB83E}"/>
                  </a:ext>
                </a:extLst>
              </p:cNvPr>
              <p:cNvSpPr txBox="1"/>
              <p:nvPr/>
            </p:nvSpPr>
            <p:spPr>
              <a:xfrm>
                <a:off x="357933" y="1343447"/>
                <a:ext cx="5332101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,001=   </m:t>
                      </m:r>
                    </m:oMath>
                  </m:oMathPara>
                </a14:m>
                <a:endParaRPr lang="fr-FR" sz="9600" dirty="0"/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29FF03E3-88D1-F96D-E7F9-865A69DFB8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933" y="1343447"/>
                <a:ext cx="5332101" cy="14773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B5921CCA-0E7B-18A5-460F-CEE25841D9A1}"/>
                  </a:ext>
                </a:extLst>
              </p:cNvPr>
              <p:cNvSpPr txBox="1"/>
              <p:nvPr/>
            </p:nvSpPr>
            <p:spPr>
              <a:xfrm>
                <a:off x="4774198" y="1034567"/>
                <a:ext cx="2063065" cy="19080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6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6600" b="0" i="1" smtClean="0"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</m:oMath>
                  </m:oMathPara>
                </a14:m>
                <a:endParaRPr lang="fr-FR" sz="6600" dirty="0"/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B5921CCA-0E7B-18A5-460F-CEE25841D9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4198" y="1034567"/>
                <a:ext cx="2063065" cy="19080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80AB8F8C-DCAC-9EF4-DDD3-6C61EFC0057D}"/>
                  </a:ext>
                </a:extLst>
              </p:cNvPr>
              <p:cNvSpPr txBox="1"/>
              <p:nvPr/>
            </p:nvSpPr>
            <p:spPr>
              <a:xfrm>
                <a:off x="3678264" y="3219874"/>
                <a:ext cx="2011769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=   </m:t>
                      </m:r>
                    </m:oMath>
                  </m:oMathPara>
                </a14:m>
                <a:endParaRPr lang="fr-FR" sz="9600" dirty="0"/>
              </a:p>
            </p:txBody>
          </p:sp>
        </mc:Choice>
        <mc:Fallback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80AB8F8C-DCAC-9EF4-DDD3-6C61EFC005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8264" y="3219874"/>
                <a:ext cx="2011769" cy="147732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98108794-DA3D-4112-0BAD-A7002FFDB8F0}"/>
                  </a:ext>
                </a:extLst>
              </p:cNvPr>
              <p:cNvSpPr txBox="1"/>
              <p:nvPr/>
            </p:nvSpPr>
            <p:spPr>
              <a:xfrm>
                <a:off x="4753422" y="2961305"/>
                <a:ext cx="1519519" cy="19080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6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pt-BR" sz="6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66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fr-FR" sz="6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fr-FR" sz="6600" dirty="0"/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98108794-DA3D-4112-0BAD-A7002FFDB8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3422" y="2961305"/>
                <a:ext cx="1519519" cy="19080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B05539E-240A-7129-6429-AAEA33059C90}"/>
                  </a:ext>
                </a:extLst>
              </p:cNvPr>
              <p:cNvSpPr txBox="1"/>
              <p:nvPr/>
            </p:nvSpPr>
            <p:spPr>
              <a:xfrm>
                <a:off x="3678264" y="4890500"/>
                <a:ext cx="2011769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=   </m:t>
                      </m:r>
                    </m:oMath>
                  </m:oMathPara>
                </a14:m>
                <a:endParaRPr lang="fr-FR" sz="9600" dirty="0"/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B05539E-240A-7129-6429-AAEA33059C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8264" y="4890500"/>
                <a:ext cx="2011769" cy="147732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4E7CDE6-1BB2-90F8-577D-3DF307FE6D7B}"/>
                  </a:ext>
                </a:extLst>
              </p:cNvPr>
              <p:cNvSpPr txBox="1"/>
              <p:nvPr/>
            </p:nvSpPr>
            <p:spPr>
              <a:xfrm>
                <a:off x="4753422" y="5105879"/>
                <a:ext cx="2194383" cy="10386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fr-FR" sz="66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6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6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fr-FR" sz="6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 </m:t>
                        </m:r>
                        <m:r>
                          <a:rPr lang="fr-FR" sz="6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endParaRPr lang="fr-FR" sz="6600" b="1" dirty="0"/>
              </a:p>
            </p:txBody>
          </p:sp>
        </mc:Choice>
        <mc:Fallback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4E7CDE6-1BB2-90F8-577D-3DF307FE6D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3422" y="5105879"/>
                <a:ext cx="2194383" cy="103868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8891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8C857453-4DD8-EE2D-CBC0-85009C26D0AC}"/>
              </a:ext>
            </a:extLst>
          </p:cNvPr>
          <p:cNvSpPr txBox="1"/>
          <p:nvPr/>
        </p:nvSpPr>
        <p:spPr>
          <a:xfrm>
            <a:off x="265337" y="1200360"/>
            <a:ext cx="11035412" cy="1015663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Compléter avec un entier relatif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CC1DC90-34A0-AD4E-BD1B-2FC540DF2D46}"/>
                  </a:ext>
                </a:extLst>
              </p:cNvPr>
              <p:cNvSpPr txBox="1"/>
              <p:nvPr/>
            </p:nvSpPr>
            <p:spPr>
              <a:xfrm>
                <a:off x="2013115" y="3164650"/>
                <a:ext cx="6449714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,25=</m:t>
                      </m:r>
                      <m:sSup>
                        <m:sSupPr>
                          <m:ctrlPr>
                            <a:rPr lang="fr-FR" sz="9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9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fr-FR" sz="9600" b="0" i="1" smtClean="0">
                              <a:latin typeface="Cambria Math" panose="02040503050406030204" pitchFamily="18" charset="0"/>
                            </a:rPr>
                            <m:t>…….</m:t>
                          </m:r>
                        </m:sup>
                      </m:sSup>
                    </m:oMath>
                  </m:oMathPara>
                </a14:m>
                <a:endParaRPr lang="fr-FR" sz="9600" dirty="0"/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CC1DC90-34A0-AD4E-BD1B-2FC540DF2D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3115" y="3164650"/>
                <a:ext cx="6449714" cy="14773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3545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29FF03E3-88D1-F96D-E7F9-865A69DFB83E}"/>
                  </a:ext>
                </a:extLst>
              </p:cNvPr>
              <p:cNvSpPr txBox="1"/>
              <p:nvPr/>
            </p:nvSpPr>
            <p:spPr>
              <a:xfrm>
                <a:off x="357933" y="1343447"/>
                <a:ext cx="4650825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,25=   </m:t>
                      </m:r>
                    </m:oMath>
                  </m:oMathPara>
                </a14:m>
                <a:endParaRPr lang="fr-FR" sz="9600" dirty="0"/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29FF03E3-88D1-F96D-E7F9-865A69DFB8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933" y="1343447"/>
                <a:ext cx="4650825" cy="14773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B5921CCA-0E7B-18A5-460F-CEE25841D9A1}"/>
                  </a:ext>
                </a:extLst>
              </p:cNvPr>
              <p:cNvSpPr txBox="1"/>
              <p:nvPr/>
            </p:nvSpPr>
            <p:spPr>
              <a:xfrm>
                <a:off x="4774198" y="1034567"/>
                <a:ext cx="658835" cy="19014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6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6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fr-FR" sz="6600" dirty="0"/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B5921CCA-0E7B-18A5-460F-CEE25841D9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4198" y="1034567"/>
                <a:ext cx="658835" cy="19014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80AB8F8C-DCAC-9EF4-DDD3-6C61EFC0057D}"/>
                  </a:ext>
                </a:extLst>
              </p:cNvPr>
              <p:cNvSpPr txBox="1"/>
              <p:nvPr/>
            </p:nvSpPr>
            <p:spPr>
              <a:xfrm>
                <a:off x="3091846" y="3244930"/>
                <a:ext cx="2011769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=   </m:t>
                      </m:r>
                    </m:oMath>
                  </m:oMathPara>
                </a14:m>
                <a:endParaRPr lang="fr-FR" sz="9600" dirty="0"/>
              </a:p>
            </p:txBody>
          </p:sp>
        </mc:Choice>
        <mc:Fallback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80AB8F8C-DCAC-9EF4-DDD3-6C61EFC005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1846" y="3244930"/>
                <a:ext cx="2011769" cy="147732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B05539E-240A-7129-6429-AAEA33059C90}"/>
                  </a:ext>
                </a:extLst>
              </p:cNvPr>
              <p:cNvSpPr txBox="1"/>
              <p:nvPr/>
            </p:nvSpPr>
            <p:spPr>
              <a:xfrm>
                <a:off x="3678264" y="4890500"/>
                <a:ext cx="1091646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fr-FR" sz="9600" dirty="0"/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B05539E-240A-7129-6429-AAEA33059C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8264" y="4890500"/>
                <a:ext cx="1091646" cy="147732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4E7CDE6-1BB2-90F8-577D-3DF307FE6D7B}"/>
                  </a:ext>
                </a:extLst>
              </p:cNvPr>
              <p:cNvSpPr txBox="1"/>
              <p:nvPr/>
            </p:nvSpPr>
            <p:spPr>
              <a:xfrm>
                <a:off x="4335841" y="3447486"/>
                <a:ext cx="1687834" cy="10386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fr-FR" sz="66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6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6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e>
                      <m:sup>
                        <m:r>
                          <a:rPr lang="fr-FR" sz="6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 </m:t>
                        </m:r>
                        <m:r>
                          <a:rPr lang="fr-FR" sz="6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</m:oMath>
                </a14:m>
                <a:endParaRPr lang="fr-FR" sz="6600" b="1" dirty="0"/>
              </a:p>
            </p:txBody>
          </p:sp>
        </mc:Choice>
        <mc:Fallback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4E7CDE6-1BB2-90F8-577D-3DF307FE6D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5841" y="3447486"/>
                <a:ext cx="1687834" cy="103868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E1DE827B-7D19-D1EF-5338-AB18BD0CB2E4}"/>
                  </a:ext>
                </a:extLst>
              </p:cNvPr>
              <p:cNvSpPr txBox="1"/>
              <p:nvPr/>
            </p:nvSpPr>
            <p:spPr>
              <a:xfrm>
                <a:off x="6096000" y="550990"/>
                <a:ext cx="4650825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,25=   </m:t>
                      </m:r>
                    </m:oMath>
                  </m:oMathPara>
                </a14:m>
                <a:endParaRPr lang="fr-FR" sz="9600" dirty="0"/>
              </a:p>
            </p:txBody>
          </p:sp>
        </mc:Choice>
        <mc:Fallback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E1DE827B-7D19-D1EF-5338-AB18BD0CB2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50990"/>
                <a:ext cx="4650825" cy="147732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E56D4A1-7506-CEC9-0CEE-55B9AF8D7598}"/>
                  </a:ext>
                </a:extLst>
              </p:cNvPr>
              <p:cNvSpPr txBox="1"/>
              <p:nvPr/>
            </p:nvSpPr>
            <p:spPr>
              <a:xfrm>
                <a:off x="9907301" y="338912"/>
                <a:ext cx="658835" cy="19014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6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6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fr-FR" sz="6600" dirty="0"/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E56D4A1-7506-CEC9-0CEE-55B9AF8D75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7301" y="338912"/>
                <a:ext cx="658835" cy="190148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F897B17-EF87-A0A1-DC9B-4D3AD889609B}"/>
                  </a:ext>
                </a:extLst>
              </p:cNvPr>
              <p:cNvSpPr txBox="1"/>
              <p:nvPr/>
            </p:nvSpPr>
            <p:spPr>
              <a:xfrm>
                <a:off x="8735056" y="2506266"/>
                <a:ext cx="2011769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=   </m:t>
                      </m:r>
                    </m:oMath>
                  </m:oMathPara>
                </a14:m>
                <a:endParaRPr lang="fr-FR" sz="9600" dirty="0"/>
              </a:p>
            </p:txBody>
          </p:sp>
        </mc:Choice>
        <mc:Fallback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F897B17-EF87-A0A1-DC9B-4D3AD88960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5056" y="2506266"/>
                <a:ext cx="2011769" cy="147732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42AFE55-BECA-454F-9A30-F40E94EBAB7A}"/>
                  </a:ext>
                </a:extLst>
              </p:cNvPr>
              <p:cNvSpPr txBox="1"/>
              <p:nvPr/>
            </p:nvSpPr>
            <p:spPr>
              <a:xfrm>
                <a:off x="9947544" y="2294188"/>
                <a:ext cx="1051442" cy="19014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6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pt-BR" sz="6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6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fr-FR" sz="6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fr-FR" sz="6600" dirty="0"/>
              </a:p>
            </p:txBody>
          </p:sp>
        </mc:Choice>
        <mc:Fallback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42AFE55-BECA-454F-9A30-F40E94EBAB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544" y="2294188"/>
                <a:ext cx="1051442" cy="190148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8717282-C42C-6918-F5CB-05FD40069E40}"/>
                  </a:ext>
                </a:extLst>
              </p:cNvPr>
              <p:cNvSpPr txBox="1"/>
              <p:nvPr/>
            </p:nvSpPr>
            <p:spPr>
              <a:xfrm>
                <a:off x="8740546" y="4249464"/>
                <a:ext cx="2011769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9600" b="0" i="1" smtClean="0">
                          <a:latin typeface="Cambria Math" panose="02040503050406030204" pitchFamily="18" charset="0"/>
                        </a:rPr>
                        <m:t>=   </m:t>
                      </m:r>
                    </m:oMath>
                  </m:oMathPara>
                </a14:m>
                <a:endParaRPr lang="fr-FR" sz="9600" dirty="0"/>
              </a:p>
            </p:txBody>
          </p:sp>
        </mc:Choice>
        <mc:Fallback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8717282-C42C-6918-F5CB-05FD40069E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0546" y="4249464"/>
                <a:ext cx="2011769" cy="147732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3971FD1-D263-D78D-E2FF-A5E95B68AFDD}"/>
                  </a:ext>
                </a:extLst>
              </p:cNvPr>
              <p:cNvSpPr txBox="1"/>
              <p:nvPr/>
            </p:nvSpPr>
            <p:spPr>
              <a:xfrm>
                <a:off x="9907301" y="4486168"/>
                <a:ext cx="1551579" cy="10386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6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6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fr-FR" sz="6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6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fr-FR" sz="6600" b="1" dirty="0"/>
              </a:p>
            </p:txBody>
          </p:sp>
        </mc:Choice>
        <mc:Fallback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3971FD1-D263-D78D-E2FF-A5E95B68AF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7301" y="4486168"/>
                <a:ext cx="1551579" cy="103868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92F5C7A7-3283-BC13-505A-6649CB1E2B50}"/>
              </a:ext>
            </a:extLst>
          </p:cNvPr>
          <p:cNvCxnSpPr>
            <a:cxnSpLocks/>
          </p:cNvCxnSpPr>
          <p:nvPr/>
        </p:nvCxnSpPr>
        <p:spPr>
          <a:xfrm>
            <a:off x="6096000" y="338912"/>
            <a:ext cx="17593" cy="51859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256425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134</Words>
  <Application>Microsoft Office PowerPoint</Application>
  <PresentationFormat>Grand écran</PresentationFormat>
  <Paragraphs>45</Paragraphs>
  <Slides>12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0" baseType="lpstr">
      <vt:lpstr> Cambria Math</vt:lpstr>
      <vt:lpstr>Aptos</vt:lpstr>
      <vt:lpstr>Arial</vt:lpstr>
      <vt:lpstr>Calibri</vt:lpstr>
      <vt:lpstr>Calibri Light</vt:lpstr>
      <vt:lpstr>Cambria Math</vt:lpstr>
      <vt:lpstr>Times New Roman</vt:lpstr>
      <vt:lpstr>Thème Office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Emmanuel MALBOS</dc:creator>
  <cp:lastModifiedBy>Emmanuel MALBOS</cp:lastModifiedBy>
  <cp:revision>21</cp:revision>
  <dcterms:created xsi:type="dcterms:W3CDTF">2023-11-21T20:01:36Z</dcterms:created>
  <dcterms:modified xsi:type="dcterms:W3CDTF">2024-04-28T07:10:50Z</dcterms:modified>
</cp:coreProperties>
</file>