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60" r:id="rId3"/>
    <p:sldId id="261" r:id="rId4"/>
    <p:sldId id="256" r:id="rId5"/>
    <p:sldId id="257" r:id="rId6"/>
    <p:sldId id="258" r:id="rId7"/>
    <p:sldId id="259" r:id="rId8"/>
    <p:sldId id="268" r:id="rId9"/>
    <p:sldId id="269" r:id="rId10"/>
    <p:sldId id="264" r:id="rId11"/>
    <p:sldId id="265" r:id="rId12"/>
    <p:sldId id="266" r:id="rId13"/>
    <p:sldId id="267" r:id="rId14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 anchorCtr="1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84471737-7832-4585-81E9-C29598EAD3A4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25/05/2024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4AD7257-79DD-44F6-9F0A-1E4A8DF6427E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fld id="{BCE5B563-67C5-4A73-86CF-181C894AF043}" type="datetime1">
              <a:rPr lang="fr-FR" sz="1200" b="0" strike="noStrike" spc="-1">
                <a:solidFill>
                  <a:srgbClr val="898989"/>
                </a:solidFill>
                <a:latin typeface="Calibri"/>
              </a:rPr>
              <a:t>25/05/2024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 anchorCtr="1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75DD53D3-FB2D-480D-A510-8C86EB549B37}" type="slidenum">
              <a:rPr lang="fr-FR" sz="1200" b="0" strike="noStrike" spc="-1">
                <a:solidFill>
                  <a:srgbClr val="898989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91" name="ZoneTexte 1"/>
          <p:cNvSpPr/>
          <p:nvPr/>
        </p:nvSpPr>
        <p:spPr>
          <a:xfrm>
            <a:off x="4059579" y="3429000"/>
            <a:ext cx="3731384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- 15 + 5</a:t>
            </a:r>
            <a:endParaRPr lang="fr-FR" sz="8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637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re 1"/>
          <p:cNvSpPr txBox="1"/>
          <p:nvPr/>
        </p:nvSpPr>
        <p:spPr>
          <a:xfrm>
            <a:off x="699480" y="520920"/>
            <a:ext cx="290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ZoneTexte 5"/>
          <p:cNvSpPr/>
          <p:nvPr/>
        </p:nvSpPr>
        <p:spPr>
          <a:xfrm>
            <a:off x="1141200" y="1797840"/>
            <a:ext cx="10514160" cy="322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      - 15 + 5 = </a:t>
            </a: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- 10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77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3" name="ZoneTexte 1"/>
          <p:cNvSpPr/>
          <p:nvPr/>
        </p:nvSpPr>
        <p:spPr>
          <a:xfrm>
            <a:off x="4015440" y="3530160"/>
            <a:ext cx="3937914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6 - ( - 5)</a:t>
            </a:r>
            <a:endParaRPr lang="fr-FR" sz="8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ZoneTexte 5"/>
          <p:cNvSpPr/>
          <p:nvPr/>
        </p:nvSpPr>
        <p:spPr>
          <a:xfrm>
            <a:off x="1141200" y="1797840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      6 - (- 5) = 6 + 5 </a:t>
            </a:r>
          </a:p>
          <a:p>
            <a:pPr>
              <a:lnSpc>
                <a:spcPct val="100000"/>
              </a:lnSpc>
            </a:pP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                     =</a:t>
            </a:r>
            <a:r>
              <a:rPr lang="fr-FR" sz="8000" b="1" spc="-1" dirty="0">
                <a:solidFill>
                  <a:srgbClr val="FF0000"/>
                </a:solidFill>
                <a:latin typeface="Times New Roman"/>
              </a:rPr>
              <a:t> 11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oneTexte 3"/>
          <p:cNvSpPr/>
          <p:nvPr/>
        </p:nvSpPr>
        <p:spPr>
          <a:xfrm>
            <a:off x="3345120" y="1461240"/>
            <a:ext cx="5338440" cy="155340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9600" b="1" strike="noStrike" spc="-1">
                <a:solidFill>
                  <a:srgbClr val="000000"/>
                </a:solidFill>
                <a:latin typeface="Times New Roman"/>
              </a:rPr>
              <a:t>Calculer :</a:t>
            </a:r>
            <a:endParaRPr lang="fr-FR" sz="9600" b="0" strike="noStrike" spc="-1">
              <a:latin typeface="Arial"/>
            </a:endParaRPr>
          </a:p>
        </p:txBody>
      </p:sp>
      <p:sp>
        <p:nvSpPr>
          <p:cNvPr id="87" name="ZoneTexte 1"/>
          <p:cNvSpPr/>
          <p:nvPr/>
        </p:nvSpPr>
        <p:spPr>
          <a:xfrm>
            <a:off x="3790841" y="3429000"/>
            <a:ext cx="3992353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- 10 </a:t>
            </a: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-</a:t>
            </a:r>
            <a:r>
              <a:rPr lang="fr-FR" sz="8800" b="0" strike="noStrike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fr-FR" sz="8800" spc="-1" dirty="0">
                <a:solidFill>
                  <a:srgbClr val="000000"/>
                </a:solidFill>
                <a:latin typeface="Times New Roman"/>
              </a:rPr>
              <a:t>11</a:t>
            </a:r>
            <a:endParaRPr lang="fr-FR" sz="8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1"/>
          <p:cNvSpPr txBox="1"/>
          <p:nvPr/>
        </p:nvSpPr>
        <p:spPr>
          <a:xfrm>
            <a:off x="699480" y="520920"/>
            <a:ext cx="2720520" cy="739080"/>
          </a:xfrm>
          <a:prstGeom prst="rect">
            <a:avLst/>
          </a:prstGeom>
          <a:solidFill>
            <a:srgbClr val="ED7D31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fr-FR" sz="4400" b="1" u="sng" strike="noStrike" spc="-1">
                <a:solidFill>
                  <a:srgbClr val="000000"/>
                </a:solidFill>
                <a:uFillTx/>
                <a:latin typeface="Calibri Light"/>
              </a:rPr>
              <a:t>Correction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ZoneTexte 5"/>
          <p:cNvSpPr/>
          <p:nvPr/>
        </p:nvSpPr>
        <p:spPr>
          <a:xfrm>
            <a:off x="1141200" y="1797840"/>
            <a:ext cx="10514160" cy="43381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 - 10 - </a:t>
            </a: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11</a:t>
            </a:r>
            <a:r>
              <a:rPr lang="fr-FR" sz="8000" b="0" strike="noStrike" spc="-1" dirty="0">
                <a:solidFill>
                  <a:srgbClr val="000000"/>
                </a:solidFill>
                <a:latin typeface="Times New Roman"/>
              </a:rPr>
              <a:t> = - 10 + (- 11)</a:t>
            </a:r>
          </a:p>
          <a:p>
            <a:pPr>
              <a:lnSpc>
                <a:spcPct val="100000"/>
              </a:lnSpc>
            </a:pPr>
            <a:r>
              <a:rPr lang="fr-FR" sz="8000" spc="-1" dirty="0">
                <a:solidFill>
                  <a:srgbClr val="000000"/>
                </a:solidFill>
                <a:latin typeface="Times New Roman"/>
              </a:rPr>
              <a:t>                 = </a:t>
            </a:r>
            <a:r>
              <a:rPr lang="fr-FR" sz="8000" b="1" strike="noStrike" spc="-1" dirty="0">
                <a:solidFill>
                  <a:srgbClr val="FF0000"/>
                </a:solidFill>
                <a:latin typeface="Times New Roman"/>
              </a:rPr>
              <a:t>- </a:t>
            </a:r>
            <a:r>
              <a:rPr lang="fr-FR" sz="8000" b="1" spc="-1" dirty="0">
                <a:solidFill>
                  <a:srgbClr val="FF0000"/>
                </a:solidFill>
                <a:latin typeface="Times New Roman"/>
              </a:rPr>
              <a:t>21</a:t>
            </a: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latin typeface="Marianne"/>
              </a:rPr>
              <a:t>	</a:t>
            </a:r>
            <a:endParaRPr lang="fr-F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ECF0C2-C3A7-9261-9093-DE26936B1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41" y="102878"/>
            <a:ext cx="11436615" cy="656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2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80A15C-22FA-7A07-CC43-7D8609F55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89" y="465881"/>
            <a:ext cx="11362422" cy="592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3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4690BD3-DB83-CCE4-63BD-71286065D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10" y="336720"/>
            <a:ext cx="11397561" cy="62955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F222CE-6444-A491-FA9B-7704F2C85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92" y="138898"/>
            <a:ext cx="11411832" cy="65049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1CD4BD-12E9-A371-2E38-4211296C2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6" y="309558"/>
            <a:ext cx="11483144" cy="62185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7712D3-215B-8A39-9BED-AEE041933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" y="83356"/>
            <a:ext cx="11836459" cy="65836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63</Words>
  <Application>Microsoft Office PowerPoint</Application>
  <PresentationFormat>Grand écran</PresentationFormat>
  <Paragraphs>23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Marianne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Emmanuel MALBOS</dc:creator>
  <dc:description/>
  <cp:lastModifiedBy>Emmanuel MALBOS</cp:lastModifiedBy>
  <cp:revision>25</cp:revision>
  <dcterms:created xsi:type="dcterms:W3CDTF">2023-11-21T20:01:36Z</dcterms:created>
  <dcterms:modified xsi:type="dcterms:W3CDTF">2024-05-25T05:32:29Z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20</vt:i4>
  </property>
</Properties>
</file>