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86" r:id="rId2"/>
    <p:sldId id="274" r:id="rId3"/>
    <p:sldId id="260" r:id="rId4"/>
    <p:sldId id="261" r:id="rId5"/>
    <p:sldId id="280" r:id="rId6"/>
    <p:sldId id="281" r:id="rId7"/>
    <p:sldId id="282" r:id="rId8"/>
    <p:sldId id="283" r:id="rId9"/>
    <p:sldId id="275" r:id="rId10"/>
    <p:sldId id="276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E9AF4-B47E-423E-B08F-4103C77609D5}" type="datetimeFigureOut">
              <a:rPr lang="fr-FR" smtClean="0"/>
              <a:t>13/05/2024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63A47F-9565-430C-AC37-DC51F2C6EF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3948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3A47F-9565-430C-AC37-DC51F2C6EFE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0942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3A47F-9565-430C-AC37-DC51F2C6EFE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65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3A47F-9565-430C-AC37-DC51F2C6EFE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5999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9BB2CA-81FA-6533-8D33-59F0D4DE347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E29169-59D2-59D9-9811-5E5C1801AB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EB1A8-E5A0-74B8-0D32-6FC9083128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9F3311-BC6E-456F-A2C3-A0AA04FB20F7}" type="datetime1">
              <a:rPr lang="fr-FR"/>
              <a:pPr lvl="0"/>
              <a:t>13/05/2024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FC852C-250B-BFE9-DCE1-D1860ECD7EB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247B28-473C-0484-9097-34B1E8EF72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0B37E6-8B9C-4F8D-A6AC-0FDEA81B940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70983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4F284A-2DDC-EAA2-92EF-569AE2F8936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72CAA5-1BED-9CD2-CF8A-084D9513E7E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59BD8C-CD53-CC8E-BFC8-2F3F2045B37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A2A2FB-B6C4-4E83-9A84-C1D76B809547}" type="datetime1">
              <a:rPr lang="fr-FR"/>
              <a:pPr lvl="0"/>
              <a:t>13/05/2024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E4974F-1794-75FA-AED5-5BA8EED86BC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A22AC5-022B-EFC2-7F0B-E14A66DAB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1ECA61-AA03-4AD5-82AC-0EC1C916952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4493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4EF960-1793-E0D3-7275-C79A48C834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BCE0C4-E883-0D97-C2E2-F3C016328D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F15701-323B-6382-473B-0BE7D535DF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1698C1-F73C-47F9-9D8D-20F17AA2DB5D}" type="datetime1">
              <a:rPr lang="fr-FR"/>
              <a:pPr lvl="0"/>
              <a:t>13/05/2024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31E4B4-6AF7-B5E5-99A6-06AB8ECF4D0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5A0DB9-4839-E62B-7307-2BE640693F8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C4646A-3549-40EB-833A-0746B77559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884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2CC90B-AA1E-2B91-17C5-8FA356A6EC6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9D0983-37E7-285C-94E3-6A675FE1F6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068AFCF-130B-5A9F-837E-E64983FF72A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10E4AA-64F1-A75B-D348-840D8DEC5FC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702E4A-15B6-443E-8A03-3E6D352714C7}" type="datetime1">
              <a:rPr lang="fr-FR"/>
              <a:pPr lvl="0"/>
              <a:t>13/05/2024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604AF3-337C-7474-1106-36FECC62912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022BCA-EC9D-1BB9-61C4-EA0683F517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DE4FB5-C133-4BCF-8E24-B90C8E71F1C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787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F5D2B5-5404-494C-331E-7BFED581BE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D12437-B2B4-3627-FFBF-AF5FAB0B03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B2AD46-8600-7D91-3D5C-396FF9E02D0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9F25A7E-6007-72D4-F623-37DE88E2794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27AFAF8-FA6D-180D-F892-9E6039A8C4E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B62F4AF-8589-CB2D-A0C8-496915BB873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C88CC1-BE8C-400D-86A9-2284FFF5D44C}" type="datetime1">
              <a:rPr lang="fr-FR"/>
              <a:pPr lvl="0"/>
              <a:t>13/05/2024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9A6FAE5-EC44-6AC0-E2AD-B70926D145A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2316760-61E2-2566-E264-CDD6DF85B3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023729-400A-4518-A384-8A53113723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88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9FFC4E-DE11-2691-DC63-31753933D9A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294FA82-C893-9C7B-6813-8844521E3E4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AA0642-01C5-4524-9066-DC33502D645F}" type="datetime1">
              <a:rPr lang="fr-FR"/>
              <a:pPr lvl="0"/>
              <a:t>13/05/2024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858AB54-0FEF-4B33-4C2D-F0E62CDF3B1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DB6F74A-0009-EF13-2E2E-1EEAB645E4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BDAA76-F4F8-40A7-A1DD-8B09BE13823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76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480FAA2-5723-8E78-709E-9052AA6D029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DA1791-51F2-4F21-B6A0-76955D3CF950}" type="datetime1">
              <a:rPr lang="fr-FR"/>
              <a:pPr lvl="0"/>
              <a:t>13/05/2024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B748B86-A6F7-A4DC-3CAE-B598EE8C9FB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5F40F9-0BBC-9F42-87A8-AF8C5EC087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F1E49A-9364-40BD-AAC8-15C16940CE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44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FEBC5-0633-0472-28E9-D1E3ED622A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EB1085-16C3-BBFA-3857-7AC7E8AA8F5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3131A4-64E8-82DA-47B3-765281250D8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5AA272-07EA-FEB9-E4E6-3ABF7A853AD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2D331B-7115-4158-B29B-81C0B7F82F11}" type="datetime1">
              <a:rPr lang="fr-FR"/>
              <a:pPr lvl="0"/>
              <a:t>13/05/2024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93D2152-6948-5A9D-B13C-6997B324E46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1A17B9-2C72-E563-97B1-1900B9B4AE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5A70C4-DBBF-4DAD-A8EC-ED1A621B20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514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9CA7AD-BBC4-0098-2B55-61D743C637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F766DF8-13F1-978E-FF79-67A96C42FA9C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8D68F7-6BCF-BF08-7177-6427E813A7E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72E19A-6596-844D-7B0D-0173AB0415E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0169260-7775-43E7-B574-EA62B10687E5}" type="datetime1">
              <a:rPr lang="fr-FR"/>
              <a:pPr lvl="0"/>
              <a:t>13/05/2024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04FFE4-C2A5-81F4-A103-656D878715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903B32-3113-AA6A-6D86-41A0A2EF58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F73531-2BA7-4C9F-9224-641DC652D42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399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259120-DE07-E024-AEB8-4FA7AD3FD84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70CFBC-F27A-877A-7705-DB81C62550D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3634DC-5B97-CF19-5956-E2F77368D20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F519218-0C2C-4DD9-9AA0-922EAFDF761C}" type="datetime1">
              <a:rPr lang="fr-FR"/>
              <a:pPr lvl="0"/>
              <a:t>13/05/2024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A50E67-5B53-2AD4-C0FF-5F14BB88DF1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D903CE-DF11-4A33-5797-39C2F004F8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65819C-6A7B-4DEC-98D9-078F9F18B6F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705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140E09F-E38F-3137-F4F5-91DF4671B1E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A13A63F-B1E6-3170-A2EE-3BA935AB6CF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61DB4A-0B8E-7521-A351-8DBEF75306A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5D208D-9A0A-466B-A3D2-6A0E2D352753}" type="datetime1">
              <a:rPr lang="fr-FR"/>
              <a:pPr lvl="0"/>
              <a:t>13/05/2024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1B73D9-24CA-DD22-5789-BC894D920DC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9451FD-571B-8483-B5B4-4AF538AB36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8F2C46-B238-4644-911C-08ED83C98A2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101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B6E41A7-448F-E636-B369-32AFE5D9AD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F0B4EE-C24B-1DAB-12DD-77518C5CCD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A75F73-96C5-3CB5-D810-C41DCF5352A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85D2D0BA-42C6-4217-B562-187E57A019A8}" type="datetime1">
              <a:rPr lang="fr-FR"/>
              <a:pPr lvl="0"/>
              <a:t>13/05/2024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58CE37-A984-3E01-578A-5E6A86173994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D777D1-7CAD-FA82-BFED-EAF3674839B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3698CE1-621D-4D90-B198-87307848C9A9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3EA4609-40E9-7B84-ACA2-26F715B58980}"/>
              </a:ext>
            </a:extLst>
          </p:cNvPr>
          <p:cNvSpPr txBox="1"/>
          <p:nvPr/>
        </p:nvSpPr>
        <p:spPr>
          <a:xfrm>
            <a:off x="2239753" y="4693545"/>
            <a:ext cx="8372228" cy="769441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fr-F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 est le volume du pavé droit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5739CCF-78EA-7DE2-DD74-A40C08025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3361" y="655018"/>
            <a:ext cx="6522051" cy="360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903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4B582FE-4E45-400D-F039-586B2930DA57}"/>
              </a:ext>
            </a:extLst>
          </p:cNvPr>
          <p:cNvSpPr txBox="1"/>
          <p:nvPr/>
        </p:nvSpPr>
        <p:spPr>
          <a:xfrm>
            <a:off x="1284790" y="3341944"/>
            <a:ext cx="1011046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volume du pavé droit est égal à :</a:t>
            </a:r>
          </a:p>
          <a:p>
            <a:r>
              <a:rPr lang="fr-F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= Longueur × largeur × hauteur</a:t>
            </a:r>
          </a:p>
          <a:p>
            <a:r>
              <a:rPr lang="fr-F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= 7 × 3 × 4</a:t>
            </a:r>
          </a:p>
          <a:p>
            <a:r>
              <a:rPr lang="fr-F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= </a:t>
            </a:r>
            <a:r>
              <a:rPr lang="fr-FR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 cm³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3E7ADEC-F5EA-EFCA-1F27-5F342D719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5159" y="0"/>
            <a:ext cx="6522051" cy="360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192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8C857453-4DD8-EE2D-CBC0-85009C26D0AC}"/>
              </a:ext>
            </a:extLst>
          </p:cNvPr>
          <p:cNvSpPr txBox="1"/>
          <p:nvPr/>
        </p:nvSpPr>
        <p:spPr>
          <a:xfrm>
            <a:off x="1048996" y="945717"/>
            <a:ext cx="10094005" cy="1938992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Ecrire sous la forme de la </a:t>
            </a:r>
          </a:p>
          <a:p>
            <a:pPr algn="ctr"/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puissance d’un nombre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CC1DC90-34A0-AD4E-BD1B-2FC540DF2D46}"/>
                  </a:ext>
                </a:extLst>
              </p:cNvPr>
              <p:cNvSpPr txBox="1"/>
              <p:nvPr/>
            </p:nvSpPr>
            <p:spPr>
              <a:xfrm>
                <a:off x="4745190" y="3621506"/>
                <a:ext cx="3804375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9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9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BR" sz="9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9600" b="0" i="1" smtClean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fr-FR" sz="9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fr-FR" sz="9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fr-FR" sz="9600" dirty="0"/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CC1DC90-34A0-AD4E-BD1B-2FC540DF2D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5190" y="3621506"/>
                <a:ext cx="3804375" cy="14773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9173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B8F577A-C53C-F205-87E3-B9D0C4A5A622}"/>
                  </a:ext>
                </a:extLst>
              </p:cNvPr>
              <p:cNvSpPr txBox="1"/>
              <p:nvPr/>
            </p:nvSpPr>
            <p:spPr>
              <a:xfrm>
                <a:off x="699307" y="1671386"/>
                <a:ext cx="11543545" cy="2218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pt-BR" sz="6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66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BR" sz="66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fr-FR" sz="6600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fr-FR" sz="6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fr-FR" sz="6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fr-FR" sz="6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pt-BR" sz="6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66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r-FR" sz="6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sz="6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×</a:t>
                </a:r>
                <a:r>
                  <a:rPr lang="pt-BR" sz="6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6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66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r-FR" sz="6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sz="6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×</a:t>
                </a:r>
                <a:r>
                  <a:rPr lang="pt-BR" sz="6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6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66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r-FR" sz="6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sz="6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×</a:t>
                </a:r>
                <a:r>
                  <a:rPr lang="pt-BR" sz="6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6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660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r-FR" sz="6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sz="6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r>
                  <a:rPr lang="fr-FR" sz="7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= </a:t>
                </a:r>
                <a:r>
                  <a:rPr lang="pt-BR" sz="72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7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7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fr-FR" sz="7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sup>
                    </m:sSup>
                  </m:oMath>
                </a14:m>
                <a:r>
                  <a:rPr lang="fr-FR" sz="7200" b="1" dirty="0">
                    <a:solidFill>
                      <a:srgbClr val="FF0000"/>
                    </a:solidFill>
                  </a:rPr>
                  <a:t> </a:t>
                </a:r>
                <a:endParaRPr lang="fr-FR" sz="7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B8F577A-C53C-F205-87E3-B9D0C4A5A6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307" y="1671386"/>
                <a:ext cx="11543545" cy="2218428"/>
              </a:xfrm>
              <a:prstGeom prst="rect">
                <a:avLst/>
              </a:prstGeom>
              <a:blipFill>
                <a:blip r:embed="rId3"/>
                <a:stretch>
                  <a:fillRect t="-11538" b="-2005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7968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8C857453-4DD8-EE2D-CBC0-85009C26D0AC}"/>
              </a:ext>
            </a:extLst>
          </p:cNvPr>
          <p:cNvSpPr txBox="1"/>
          <p:nvPr/>
        </p:nvSpPr>
        <p:spPr>
          <a:xfrm>
            <a:off x="2744451" y="858660"/>
            <a:ext cx="5346254" cy="144655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fr-FR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Calculer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CC1DC90-34A0-AD4E-BD1B-2FC540DF2D46}"/>
                  </a:ext>
                </a:extLst>
              </p:cNvPr>
              <p:cNvSpPr txBox="1"/>
              <p:nvPr/>
            </p:nvSpPr>
            <p:spPr>
              <a:xfrm>
                <a:off x="3592270" y="2812992"/>
                <a:ext cx="3650615" cy="27754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9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9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9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 − </m:t>
                      </m:r>
                      <m:f>
                        <m:fPr>
                          <m:ctrlPr>
                            <a:rPr lang="fr-FR" sz="9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9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9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fr-FR" sz="9600" dirty="0"/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CC1DC90-34A0-AD4E-BD1B-2FC540DF2D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2270" y="2812992"/>
                <a:ext cx="3650615" cy="277544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6455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4FC110FF-B0A9-9CA3-4CAB-148693F0EC42}"/>
                  </a:ext>
                </a:extLst>
              </p:cNvPr>
              <p:cNvSpPr txBox="1"/>
              <p:nvPr/>
            </p:nvSpPr>
            <p:spPr>
              <a:xfrm>
                <a:off x="1150012" y="1667098"/>
                <a:ext cx="7152599" cy="36519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7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7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7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fr-FR" sz="7200" b="0" i="1" smtClean="0">
                          <a:latin typeface="Cambria Math" panose="02040503050406030204" pitchFamily="18" charset="0"/>
                        </a:rPr>
                        <m:t> − </m:t>
                      </m:r>
                      <m:f>
                        <m:fPr>
                          <m:ctrlPr>
                            <a:rPr lang="fr-FR" sz="7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7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72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fr-FR" sz="7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7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7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fr-FR" sz="72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fr-FR" sz="7200" b="0" i="1" smtClean="0">
                          <a:latin typeface="Cambria Math" panose="02040503050406030204" pitchFamily="18" charset="0"/>
                        </a:rPr>
                        <m:t> − </m:t>
                      </m:r>
                      <m:f>
                        <m:fPr>
                          <m:ctrlPr>
                            <a:rPr lang="fr-FR" sz="7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7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72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fr-FR" sz="7200" dirty="0"/>
              </a:p>
              <a:p>
                <a:r>
                  <a:rPr lang="fr-FR" sz="7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72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fr-FR" sz="7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7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fr-FR" sz="7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4FC110FF-B0A9-9CA3-4CAB-148693F0EC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0012" y="1667098"/>
                <a:ext cx="7152599" cy="3651962"/>
              </a:xfrm>
              <a:prstGeom prst="rect">
                <a:avLst/>
              </a:prstGeom>
              <a:blipFill>
                <a:blip r:embed="rId3"/>
                <a:stretch>
                  <a:fillRect b="-71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44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8C1F366-F86D-FF04-621C-F885160FC15C}"/>
              </a:ext>
            </a:extLst>
          </p:cNvPr>
          <p:cNvSpPr txBox="1"/>
          <p:nvPr/>
        </p:nvSpPr>
        <p:spPr>
          <a:xfrm>
            <a:off x="2744451" y="858660"/>
            <a:ext cx="6040734" cy="144655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fr-FR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Compléter :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6FDB62D-9D5C-92D4-7ED0-574A01AF3238}"/>
              </a:ext>
            </a:extLst>
          </p:cNvPr>
          <p:cNvSpPr txBox="1"/>
          <p:nvPr/>
        </p:nvSpPr>
        <p:spPr>
          <a:xfrm>
            <a:off x="2577296" y="3106227"/>
            <a:ext cx="70374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× …… = 5 </a:t>
            </a:r>
          </a:p>
        </p:txBody>
      </p:sp>
    </p:spTree>
    <p:extLst>
      <p:ext uri="{BB962C8B-B14F-4D97-AF65-F5344CB8AC3E}">
        <p14:creationId xmlns:p14="http://schemas.microsoft.com/office/powerpoint/2010/main" val="4051899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89C0AB6F-76D7-5AE9-3127-F4DA53B2C940}"/>
                  </a:ext>
                </a:extLst>
              </p:cNvPr>
              <p:cNvSpPr txBox="1"/>
              <p:nvPr/>
            </p:nvSpPr>
            <p:spPr>
              <a:xfrm>
                <a:off x="3063433" y="2304910"/>
                <a:ext cx="7037408" cy="22481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9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fr-FR" sz="9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𝟓</m:t>
                        </m:r>
                      </m:num>
                      <m:den>
                        <m:r>
                          <a:rPr lang="fr-FR" sz="9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fr-FR" sz="96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fr-FR" sz="9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5 </a:t>
                </a: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89C0AB6F-76D7-5AE9-3127-F4DA53B2C9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3433" y="2304910"/>
                <a:ext cx="7037408" cy="2248180"/>
              </a:xfrm>
              <a:prstGeom prst="rect">
                <a:avLst/>
              </a:prstGeom>
              <a:blipFill>
                <a:blip r:embed="rId3"/>
                <a:stretch>
                  <a:fillRect l="-9185" b="-149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3350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2AD27BC-D4CB-F9AC-FA05-DC466D4C7DB3}"/>
              </a:ext>
            </a:extLst>
          </p:cNvPr>
          <p:cNvSpPr txBox="1"/>
          <p:nvPr/>
        </p:nvSpPr>
        <p:spPr>
          <a:xfrm>
            <a:off x="-76972" y="243068"/>
            <a:ext cx="1160940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/>
            <a:r>
              <a:rPr lang="fr-FR" sz="4400" b="1" i="0" u="none" strike="noStrike" dirty="0">
                <a:latin typeface="Times New Roman" panose="02020603050405020304" pitchFamily="18" charset="0"/>
              </a:rPr>
              <a:t>Un sac contient 15 boules blanches </a:t>
            </a:r>
            <a:endParaRPr lang="fr-FR" sz="4400" b="0" i="0" u="none" strike="noStrike" dirty="0">
              <a:latin typeface="DejaVu Sans" panose="020B0603030804020204" pitchFamily="34" charset="0"/>
            </a:endParaRPr>
          </a:p>
          <a:p>
            <a:pPr marR="0" algn="ctr"/>
            <a:r>
              <a:rPr lang="fr-FR" sz="4400" b="1" i="0" u="none" strike="noStrike" baseline="0" dirty="0">
                <a:latin typeface="Times New Roman" panose="02020603050405020304" pitchFamily="18" charset="0"/>
              </a:rPr>
              <a:t>et 10 boules noires.</a:t>
            </a:r>
            <a:endParaRPr lang="fr-FR" sz="4400" b="0" i="0" u="none" strike="noStrike" baseline="0" dirty="0">
              <a:latin typeface="DejaVu Sans" panose="020B0603030804020204" pitchFamily="34" charset="0"/>
            </a:endParaRPr>
          </a:p>
          <a:p>
            <a:pPr marR="0" algn="ctr"/>
            <a:r>
              <a:rPr lang="fr-FR" sz="4400" b="1" i="0" u="none" strike="noStrike" baseline="0" dirty="0">
                <a:latin typeface="Times New Roman" panose="02020603050405020304" pitchFamily="18" charset="0"/>
              </a:rPr>
              <a:t>Ces boules sont indiscernables</a:t>
            </a:r>
            <a:endParaRPr lang="fr-FR" sz="4400" b="0" i="0" u="none" strike="noStrike" baseline="0" dirty="0">
              <a:latin typeface="DejaVu Sans" panose="020B0603030804020204" pitchFamily="34" charset="0"/>
            </a:endParaRPr>
          </a:p>
          <a:p>
            <a:pPr marR="0" algn="ctr"/>
            <a:r>
              <a:rPr lang="fr-FR" sz="4400" b="1" i="0" u="none" strike="noStrike" baseline="0" dirty="0">
                <a:latin typeface="Times New Roman" panose="02020603050405020304" pitchFamily="18" charset="0"/>
              </a:rPr>
              <a:t>au toucher.</a:t>
            </a:r>
            <a:endParaRPr lang="fr-FR" sz="4400" b="0" i="0" u="none" strike="noStrike" baseline="0" dirty="0">
              <a:latin typeface="DejaVu Sans" panose="020B0603030804020204" pitchFamily="34" charset="0"/>
            </a:endParaRPr>
          </a:p>
          <a:p>
            <a:pPr marR="0" algn="ctr"/>
            <a:r>
              <a:rPr lang="fr-FR" sz="4400" b="1" i="0" u="none" strike="noStrike" baseline="0" dirty="0">
                <a:latin typeface="Times New Roman" panose="02020603050405020304" pitchFamily="18" charset="0"/>
              </a:rPr>
              <a:t>On tire une boule au hasard.</a:t>
            </a:r>
            <a:endParaRPr lang="fr-FR" sz="4400" b="0" i="0" u="none" strike="noStrike" baseline="0" dirty="0">
              <a:latin typeface="DejaVu Sans" panose="020B0603030804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E9FC800-99DE-041C-0341-F7986105480D}"/>
              </a:ext>
            </a:extLst>
          </p:cNvPr>
          <p:cNvSpPr txBox="1"/>
          <p:nvPr/>
        </p:nvSpPr>
        <p:spPr>
          <a:xfrm>
            <a:off x="231493" y="4178462"/>
            <a:ext cx="10860911" cy="175432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R="0" algn="ctr"/>
            <a:r>
              <a:rPr lang="fr-FR" sz="5400" b="1" i="0" u="none" strike="noStrike" dirty="0">
                <a:latin typeface="Times New Roman" panose="02020603050405020304" pitchFamily="18" charset="0"/>
              </a:rPr>
              <a:t>Quelle est la probabilité de tirer </a:t>
            </a:r>
            <a:endParaRPr lang="fr-FR" sz="5400" b="0" i="0" u="none" strike="noStrike" dirty="0">
              <a:latin typeface="DejaVu Sans" panose="020B0603030804020204" pitchFamily="34" charset="0"/>
            </a:endParaRPr>
          </a:p>
          <a:p>
            <a:pPr marR="0" algn="ctr"/>
            <a:r>
              <a:rPr lang="fr-FR" sz="5400" b="1" i="0" u="none" strike="noStrike" baseline="0" dirty="0">
                <a:latin typeface="Times New Roman" panose="02020603050405020304" pitchFamily="18" charset="0"/>
              </a:rPr>
              <a:t>une boule noire ?</a:t>
            </a:r>
            <a:endParaRPr lang="fr-FR" sz="5400" b="0" i="0" u="none" strike="noStrike" baseline="0" dirty="0">
              <a:latin typeface="DejaVu Sans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414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A65811C1-96C8-DA52-FB2C-E286905F9AA2}"/>
                  </a:ext>
                </a:extLst>
              </p:cNvPr>
              <p:cNvSpPr txBox="1"/>
              <p:nvPr/>
            </p:nvSpPr>
            <p:spPr>
              <a:xfrm>
                <a:off x="0" y="2859265"/>
                <a:ext cx="11609408" cy="24255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algn="ctr"/>
                <a:r>
                  <a:rPr lang="fr-FR" sz="4400" b="1" i="0" u="none" strike="noStrike" dirty="0">
                    <a:latin typeface="Times New Roman" panose="02020603050405020304" pitchFamily="18" charset="0"/>
                  </a:rPr>
                  <a:t>Comme il y a 10 boules noires parmi 25 boules alors la probabilité de tirer une boule noire est </a:t>
                </a:r>
              </a:p>
              <a:p>
                <a:pPr marR="0" algn="ctr"/>
                <a:r>
                  <a:rPr lang="fr-FR" sz="4400" b="1" dirty="0">
                    <a:latin typeface="Times New Roman" panose="02020603050405020304" pitchFamily="18" charset="0"/>
                  </a:rPr>
                  <a:t>égale à 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400" b="0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400" b="0" i="1" u="none" strike="noStrike" baseline="0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fr-FR" sz="4400" b="0" i="1" u="none" strike="noStrike" baseline="0" smtClean="0"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  <m:r>
                      <a:rPr lang="fr-FR" sz="4400" b="0" i="1" u="none" strike="noStrike" baseline="0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fr-FR" sz="4400" b="1" i="1" u="none" strike="noStrike" baseline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400" b="1" i="1" u="none" strike="noStrike" baseline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fr-FR" sz="4400" b="1" i="1" u="none" strike="noStrike" baseline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endParaRPr lang="fr-FR" sz="4400" b="1" i="0" u="none" strike="noStrike" baseline="0" dirty="0">
                  <a:latin typeface="DejaVu Sans" panose="020B0603030804020204" pitchFamily="34" charset="0"/>
                </a:endParaRP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A65811C1-96C8-DA52-FB2C-E286905F9A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859265"/>
                <a:ext cx="11609408" cy="2425536"/>
              </a:xfrm>
              <a:prstGeom prst="rect">
                <a:avLst/>
              </a:prstGeom>
              <a:blipFill>
                <a:blip r:embed="rId2"/>
                <a:stretch>
                  <a:fillRect l="-578" t="-4774" r="-1733" b="-477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368C470-E7D0-2F17-07A4-1F2253DE4061}"/>
              </a:ext>
            </a:extLst>
          </p:cNvPr>
          <p:cNvCxnSpPr/>
          <p:nvPr/>
        </p:nvCxnSpPr>
        <p:spPr>
          <a:xfrm>
            <a:off x="4340506" y="347241"/>
            <a:ext cx="0" cy="22802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DA55F6AD-F4BB-4F8A-C194-71F5E69D86EE}"/>
              </a:ext>
            </a:extLst>
          </p:cNvPr>
          <p:cNvCxnSpPr>
            <a:cxnSpLocks/>
          </p:cNvCxnSpPr>
          <p:nvPr/>
        </p:nvCxnSpPr>
        <p:spPr>
          <a:xfrm>
            <a:off x="4340506" y="2627453"/>
            <a:ext cx="387751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F548C212-126D-98EB-CACA-EBCE0C1088B1}"/>
              </a:ext>
            </a:extLst>
          </p:cNvPr>
          <p:cNvCxnSpPr/>
          <p:nvPr/>
        </p:nvCxnSpPr>
        <p:spPr>
          <a:xfrm flipV="1">
            <a:off x="8218025" y="347241"/>
            <a:ext cx="0" cy="22802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Ellipse 12">
            <a:extLst>
              <a:ext uri="{FF2B5EF4-FFF2-40B4-BE49-F238E27FC236}">
                <a16:creationId xmlns:a16="http://schemas.microsoft.com/office/drawing/2014/main" id="{E3AC04BA-E31B-74BC-A3E6-05B3687A6E28}"/>
              </a:ext>
            </a:extLst>
          </p:cNvPr>
          <p:cNvSpPr/>
          <p:nvPr/>
        </p:nvSpPr>
        <p:spPr>
          <a:xfrm>
            <a:off x="4595149" y="2048719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8F3C7538-4576-AF70-89E1-A7734BDAC8DC}"/>
              </a:ext>
            </a:extLst>
          </p:cNvPr>
          <p:cNvSpPr/>
          <p:nvPr/>
        </p:nvSpPr>
        <p:spPr>
          <a:xfrm>
            <a:off x="4955888" y="1549413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2953A372-C4E1-FE53-41BB-B32F26E88DE2}"/>
              </a:ext>
            </a:extLst>
          </p:cNvPr>
          <p:cNvSpPr/>
          <p:nvPr/>
        </p:nvSpPr>
        <p:spPr>
          <a:xfrm>
            <a:off x="5164227" y="2048719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7EE9271-895A-8030-AF7F-F972D8003005}"/>
              </a:ext>
            </a:extLst>
          </p:cNvPr>
          <p:cNvSpPr/>
          <p:nvPr/>
        </p:nvSpPr>
        <p:spPr>
          <a:xfrm>
            <a:off x="5496988" y="1678329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FE17C243-84E6-7F06-7EF4-7E0DD7F7A389}"/>
              </a:ext>
            </a:extLst>
          </p:cNvPr>
          <p:cNvSpPr/>
          <p:nvPr/>
        </p:nvSpPr>
        <p:spPr>
          <a:xfrm>
            <a:off x="5690896" y="2100008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E1B915EC-EE4F-960D-659D-ACE242FC3203}"/>
              </a:ext>
            </a:extLst>
          </p:cNvPr>
          <p:cNvSpPr/>
          <p:nvPr/>
        </p:nvSpPr>
        <p:spPr>
          <a:xfrm>
            <a:off x="4414788" y="1592564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02322F9A-BFD8-21C6-75F8-750B76976098}"/>
              </a:ext>
            </a:extLst>
          </p:cNvPr>
          <p:cNvSpPr/>
          <p:nvPr/>
        </p:nvSpPr>
        <p:spPr>
          <a:xfrm>
            <a:off x="6279265" y="2190278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2E88B719-5F01-FB2A-E819-C4602497D256}"/>
              </a:ext>
            </a:extLst>
          </p:cNvPr>
          <p:cNvSpPr/>
          <p:nvPr/>
        </p:nvSpPr>
        <p:spPr>
          <a:xfrm>
            <a:off x="6122048" y="1770673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B12064F-59B3-FE23-EDF9-4B2EEA061B6C}"/>
              </a:ext>
            </a:extLst>
          </p:cNvPr>
          <p:cNvSpPr/>
          <p:nvPr/>
        </p:nvSpPr>
        <p:spPr>
          <a:xfrm>
            <a:off x="6705600" y="1805985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4A9E41DA-C6AA-E97E-0F92-5F54D01E573D}"/>
              </a:ext>
            </a:extLst>
          </p:cNvPr>
          <p:cNvSpPr/>
          <p:nvPr/>
        </p:nvSpPr>
        <p:spPr>
          <a:xfrm>
            <a:off x="6831967" y="2199063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DFF09BE9-F215-80D3-E4E2-4239ACDAFCB5}"/>
              </a:ext>
            </a:extLst>
          </p:cNvPr>
          <p:cNvSpPr/>
          <p:nvPr/>
        </p:nvSpPr>
        <p:spPr>
          <a:xfrm>
            <a:off x="7232269" y="1464564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0CE3AE37-805C-2A59-B6E9-BC5938F6D119}"/>
              </a:ext>
            </a:extLst>
          </p:cNvPr>
          <p:cNvSpPr/>
          <p:nvPr/>
        </p:nvSpPr>
        <p:spPr>
          <a:xfrm>
            <a:off x="7333532" y="2016825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B2BB81F2-EBAF-730D-C02F-C5713B693F7D}"/>
              </a:ext>
            </a:extLst>
          </p:cNvPr>
          <p:cNvSpPr/>
          <p:nvPr/>
        </p:nvSpPr>
        <p:spPr>
          <a:xfrm>
            <a:off x="7725147" y="1190447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97E0D0CD-2DA1-5DCE-403D-6844BF12C490}"/>
              </a:ext>
            </a:extLst>
          </p:cNvPr>
          <p:cNvSpPr/>
          <p:nvPr/>
        </p:nvSpPr>
        <p:spPr>
          <a:xfrm>
            <a:off x="7773369" y="1603636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6FF44911-5D34-7DC1-FA14-E7E5FD846F66}"/>
              </a:ext>
            </a:extLst>
          </p:cNvPr>
          <p:cNvSpPr/>
          <p:nvPr/>
        </p:nvSpPr>
        <p:spPr>
          <a:xfrm>
            <a:off x="7753125" y="2216777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015D5731-77E5-54D4-3705-73A49DC34A3F}"/>
              </a:ext>
            </a:extLst>
          </p:cNvPr>
          <p:cNvSpPr/>
          <p:nvPr/>
        </p:nvSpPr>
        <p:spPr>
          <a:xfrm>
            <a:off x="6628450" y="1227268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DE9AF472-EFB1-9393-BCDA-45095A351AB6}"/>
              </a:ext>
            </a:extLst>
          </p:cNvPr>
          <p:cNvSpPr/>
          <p:nvPr/>
        </p:nvSpPr>
        <p:spPr>
          <a:xfrm>
            <a:off x="7146402" y="976483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DE44FA49-E240-5626-BDA8-D05B2877E0C9}"/>
              </a:ext>
            </a:extLst>
          </p:cNvPr>
          <p:cNvSpPr/>
          <p:nvPr/>
        </p:nvSpPr>
        <p:spPr>
          <a:xfrm>
            <a:off x="7690401" y="701186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008B9E4B-C387-F436-D09C-F77C9A1D6857}"/>
              </a:ext>
            </a:extLst>
          </p:cNvPr>
          <p:cNvSpPr/>
          <p:nvPr/>
        </p:nvSpPr>
        <p:spPr>
          <a:xfrm>
            <a:off x="6070926" y="1227268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0F4FD34-9AB2-4C99-253F-84315F53CB20}"/>
              </a:ext>
            </a:extLst>
          </p:cNvPr>
          <p:cNvSpPr/>
          <p:nvPr/>
        </p:nvSpPr>
        <p:spPr>
          <a:xfrm>
            <a:off x="6538726" y="758987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999ED4DB-9DA3-B602-4BCA-1157E5445AF2}"/>
              </a:ext>
            </a:extLst>
          </p:cNvPr>
          <p:cNvSpPr/>
          <p:nvPr/>
        </p:nvSpPr>
        <p:spPr>
          <a:xfrm>
            <a:off x="5506632" y="1182756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2C455402-276C-6AE5-8084-5596E3235978}"/>
              </a:ext>
            </a:extLst>
          </p:cNvPr>
          <p:cNvSpPr/>
          <p:nvPr/>
        </p:nvSpPr>
        <p:spPr>
          <a:xfrm>
            <a:off x="5970575" y="798878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AAB7740B-A7F7-F0C9-0092-0E53D6DDE065}"/>
              </a:ext>
            </a:extLst>
          </p:cNvPr>
          <p:cNvSpPr/>
          <p:nvPr/>
        </p:nvSpPr>
        <p:spPr>
          <a:xfrm>
            <a:off x="7082725" y="558990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739A0990-FBF4-5185-E97D-8600B20CA7F0}"/>
              </a:ext>
            </a:extLst>
          </p:cNvPr>
          <p:cNvSpPr/>
          <p:nvPr/>
        </p:nvSpPr>
        <p:spPr>
          <a:xfrm>
            <a:off x="5372566" y="776716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E3410B78-90C5-A2A9-A23D-AC4B8C56A3C9}"/>
              </a:ext>
            </a:extLst>
          </p:cNvPr>
          <p:cNvSpPr/>
          <p:nvPr/>
        </p:nvSpPr>
        <p:spPr>
          <a:xfrm>
            <a:off x="4949108" y="1126307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909364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153</Words>
  <Application>Microsoft Office PowerPoint</Application>
  <PresentationFormat>Grand écran</PresentationFormat>
  <Paragraphs>34</Paragraphs>
  <Slides>10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8" baseType="lpstr">
      <vt:lpstr>Aptos</vt:lpstr>
      <vt:lpstr>Arial</vt:lpstr>
      <vt:lpstr>Calibri</vt:lpstr>
      <vt:lpstr>Calibri Light</vt:lpstr>
      <vt:lpstr>Cambria Math</vt:lpstr>
      <vt:lpstr>DejaVu Sans</vt:lpstr>
      <vt:lpstr>Times New Roman</vt:lpstr>
      <vt:lpstr>Thème Office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Emmanuel MALBOS</dc:creator>
  <cp:lastModifiedBy>Emmanuel MALBOS</cp:lastModifiedBy>
  <cp:revision>26</cp:revision>
  <dcterms:created xsi:type="dcterms:W3CDTF">2023-11-21T20:01:36Z</dcterms:created>
  <dcterms:modified xsi:type="dcterms:W3CDTF">2024-05-13T16:46:40Z</dcterms:modified>
</cp:coreProperties>
</file>