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6" r:id="rId2"/>
    <p:sldId id="274" r:id="rId3"/>
    <p:sldId id="260" r:id="rId4"/>
    <p:sldId id="261" r:id="rId5"/>
    <p:sldId id="280" r:id="rId6"/>
    <p:sldId id="281" r:id="rId7"/>
    <p:sldId id="282" r:id="rId8"/>
    <p:sldId id="283" r:id="rId9"/>
    <p:sldId id="275" r:id="rId10"/>
    <p:sldId id="27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9AF4-B47E-423E-B08F-4103C77609D5}" type="datetimeFigureOut">
              <a:rPr lang="fr-FR" smtClean="0"/>
              <a:t>15/05/2024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3A47F-9565-430C-AC37-DC51F2C6E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9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94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3A47F-9565-430C-AC37-DC51F2C6EFE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99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BB2CA-81FA-6533-8D33-59F0D4DE34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29169-59D2-59D9-9811-5E5C1801A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A8-E5A0-74B8-0D32-6FC9083128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9F3311-BC6E-456F-A2C3-A0AA04FB20F7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852C-250B-BFE9-DCE1-D1860ECD7E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247B28-473C-0484-9097-34B1E8EF7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0B37E6-8B9C-4F8D-A6AC-0FDEA81B940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098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F284A-2DDC-EAA2-92EF-569AE2F893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72CAA5-1BED-9CD2-CF8A-084D9513E7E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59BD8C-CD53-CC8E-BFC8-2F3F2045B3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2A2FB-B6C4-4E83-9A84-C1D76B809547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4974F-1794-75FA-AED5-5BA8EED86B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22AC5-022B-EFC2-7F0B-E14A66DAB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ECA61-AA03-4AD5-82AC-0EC1C91695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49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F960-1793-E0D3-7275-C79A48C83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CE0C4-E883-0D97-C2E2-F3C016328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15701-323B-6382-473B-0BE7D535D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1698C1-F73C-47F9-9D8D-20F17AA2DB5D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31E4B4-6AF7-B5E5-99A6-06AB8ECF4D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5A0DB9-4839-E62B-7307-2BE640693F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4646A-3549-40EB-833A-0746B77559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88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90B-AA1E-2B91-17C5-8FA356A6EC6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9D0983-37E7-285C-94E3-6A675FE1F6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68AFCF-130B-5A9F-837E-E64983FF72A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10E4AA-64F1-A75B-D348-840D8DEC5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02E4A-15B6-443E-8A03-3E6D352714C7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604AF3-337C-7474-1106-36FECC6291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22BCA-EC9D-1BB9-61C4-EA0683F51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DE4FB5-C133-4BCF-8E24-B90C8E71F1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7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5D2B5-5404-494C-331E-7BFED581B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12437-B2B4-3627-FFBF-AF5FAB0B03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2AD46-8600-7D91-3D5C-396FF9E02D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5A7E-6007-72D4-F623-37DE88E2794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7AFAF8-FA6D-180D-F892-9E6039A8C4E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62F4AF-8589-CB2D-A0C8-496915BB8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88CC1-BE8C-400D-86A9-2284FFF5D44C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A6FAE5-EC44-6AC0-E2AD-B70926D145A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16760-61E2-2566-E264-CDD6DF85B3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023729-400A-4518-A384-8A53113723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8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FFC4E-DE11-2691-DC63-31753933D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94FA82-C893-9C7B-6813-8844521E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AA0642-01C5-4524-9066-DC33502D645F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58AB54-0FEF-4B33-4C2D-F0E62CDF3B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B6F74A-0009-EF13-2E2E-1EEAB645E4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BDAA76-F4F8-40A7-A1DD-8B09BE13823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80FAA2-5723-8E78-709E-9052AA6D02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DA1791-51F2-4F21-B6A0-76955D3CF950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748B86-A6F7-A4DC-3CAE-B598EE8C9F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5F40F9-0BBC-9F42-87A8-AF8C5EC08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F1E49A-9364-40BD-AAC8-15C16940CE7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44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FEBC5-0633-0472-28E9-D1E3ED622A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1085-16C3-BBFA-3857-7AC7E8AA8F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3131A4-64E8-82DA-47B3-765281250D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5AA272-07EA-FEB9-E4E6-3ABF7A853A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D331B-7115-4158-B29B-81C0B7F82F11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D2152-6948-5A9D-B13C-6997B324E4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1A17B9-2C72-E563-97B1-1900B9B4A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5A70C4-DBBF-4DAD-A8EC-ED1A621B20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CA7AD-BBC4-0098-2B55-61D743C63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766DF8-13F1-978E-FF79-67A96C42FA9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68F7-6BCF-BF08-7177-6427E813A7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72E19A-6596-844D-7B0D-0173AB041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169260-7775-43E7-B574-EA62B10687E5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04FFE4-C2A5-81F4-A103-656D878715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903B32-3113-AA6A-6D86-41A0A2EF58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F73531-2BA7-4C9F-9224-641DC652D4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3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59120-DE07-E024-AEB8-4FA7AD3FD84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70CFBC-F27A-877A-7705-DB81C62550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3634DC-5B97-CF19-5956-E2F77368D2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519218-0C2C-4DD9-9AA0-922EAFDF761C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50E67-5B53-2AD4-C0FF-5F14BB88DF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903CE-DF11-4A33-5797-39C2F004F8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65819C-6A7B-4DEC-98D9-078F9F18B6F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70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140E09F-E38F-3137-F4F5-91DF4671B1E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13A63F-B1E6-3170-A2EE-3BA935AB6C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61DB4A-0B8E-7521-A351-8DBEF75306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5D208D-9A0A-466B-A3D2-6A0E2D352753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1B73D9-24CA-DD22-5789-BC894D920D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451FD-571B-8483-B5B4-4AF538AB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F2C46-B238-4644-911C-08ED83C98A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E41A7-448F-E636-B369-32AFE5D9A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F0B4EE-C24B-1DAB-12DD-77518C5CC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A75F73-96C5-3CB5-D810-C41DCF5352A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D2D0BA-42C6-4217-B562-187E57A019A8}" type="datetime1">
              <a:rPr lang="fr-FR"/>
              <a:pPr lvl="0"/>
              <a:t>15/05/2024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8CE37-A984-3E01-578A-5E6A86173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777D1-7CAD-FA82-BFED-EAF3674839B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698CE1-621D-4D90-B198-87307848C9A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791C7E-B637-148E-3510-502ABCAD3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1190625"/>
            <a:ext cx="970597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E7681E-D65F-2C2D-6460-211E99C7D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440" y="1836637"/>
            <a:ext cx="930592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9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A13673E-2F50-2261-42DA-72CC88F28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057" y="1384018"/>
            <a:ext cx="9350247" cy="408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7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C9656-536E-B92A-698E-F69ADEA40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362" y="1688879"/>
            <a:ext cx="63912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6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3F66D7-6235-C0FC-A3A3-3E4B20386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68656"/>
            <a:ext cx="96393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5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06E94E-C589-2FE2-5130-944EF12D0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84" y="1945873"/>
            <a:ext cx="9860811" cy="364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C1F366-F86D-FF04-621C-F885160FC15C}"/>
              </a:ext>
            </a:extLst>
          </p:cNvPr>
          <p:cNvSpPr txBox="1"/>
          <p:nvPr/>
        </p:nvSpPr>
        <p:spPr>
          <a:xfrm>
            <a:off x="2744451" y="858660"/>
            <a:ext cx="6040734" cy="144655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Compléter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FDB62D-9D5C-92D4-7ED0-574A01AF3238}"/>
              </a:ext>
            </a:extLst>
          </p:cNvPr>
          <p:cNvSpPr txBox="1"/>
          <p:nvPr/>
        </p:nvSpPr>
        <p:spPr>
          <a:xfrm>
            <a:off x="2577296" y="3106227"/>
            <a:ext cx="7037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× …… = 3 </a:t>
            </a:r>
          </a:p>
        </p:txBody>
      </p:sp>
    </p:spTree>
    <p:extLst>
      <p:ext uri="{BB962C8B-B14F-4D97-AF65-F5344CB8AC3E}">
        <p14:creationId xmlns:p14="http://schemas.microsoft.com/office/powerpoint/2010/main" val="405189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9C0AB6F-76D7-5AE9-3127-F4DA53B2C940}"/>
                  </a:ext>
                </a:extLst>
              </p:cNvPr>
              <p:cNvSpPr txBox="1"/>
              <p:nvPr/>
            </p:nvSpPr>
            <p:spPr>
              <a:xfrm>
                <a:off x="3063433" y="2304910"/>
                <a:ext cx="7037408" cy="2220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fr-FR" sz="9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fr-FR" sz="9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 </a:t>
                </a:r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89C0AB6F-76D7-5AE9-3127-F4DA53B2C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433" y="2304910"/>
                <a:ext cx="7037408" cy="2220480"/>
              </a:xfrm>
              <a:prstGeom prst="rect">
                <a:avLst/>
              </a:prstGeom>
              <a:blipFill>
                <a:blip r:embed="rId3"/>
                <a:stretch>
                  <a:fillRect l="-9185" t="-275" b="-153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35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A546E-2B07-81F5-9D58-2095AE2D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695505-A551-D2CC-7DC3-930735BFB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228600"/>
            <a:ext cx="94773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1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CD41-3E85-AE84-97E4-39D87295D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874D2-A16F-47E9-5FC4-EE20C837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7" y="520860"/>
            <a:ext cx="2530030" cy="822587"/>
          </a:xfrm>
          <a:solidFill>
            <a:schemeClr val="accent2"/>
          </a:solidFill>
        </p:spPr>
        <p:txBody>
          <a:bodyPr/>
          <a:lstStyle/>
          <a:p>
            <a:r>
              <a:rPr lang="fr-FR" b="1" u="sng" dirty="0"/>
              <a:t>Correction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CC471C3-624A-560C-2419-BCF557AF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734" y="1437311"/>
            <a:ext cx="928687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936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20</Words>
  <Application>Microsoft Office PowerPoint</Application>
  <PresentationFormat>Grand écran</PresentationFormat>
  <Paragraphs>11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  <vt:lpstr>Présentation PowerPoint</vt:lpstr>
      <vt:lpstr>Correction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 MALBOS</dc:creator>
  <cp:lastModifiedBy>Emmanuel MALBOS</cp:lastModifiedBy>
  <cp:revision>27</cp:revision>
  <dcterms:created xsi:type="dcterms:W3CDTF">2023-11-21T20:01:36Z</dcterms:created>
  <dcterms:modified xsi:type="dcterms:W3CDTF">2024-05-15T15:59:21Z</dcterms:modified>
</cp:coreProperties>
</file>