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7" r:id="rId2"/>
    <p:sldId id="288" r:id="rId3"/>
    <p:sldId id="280" r:id="rId4"/>
    <p:sldId id="281" r:id="rId5"/>
    <p:sldId id="282" r:id="rId6"/>
    <p:sldId id="283" r:id="rId7"/>
    <p:sldId id="291" r:id="rId8"/>
    <p:sldId id="292" r:id="rId9"/>
    <p:sldId id="289" r:id="rId10"/>
    <p:sldId id="276" r:id="rId11"/>
    <p:sldId id="294" r:id="rId12"/>
    <p:sldId id="295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25/05/2024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612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858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389681" y="1472120"/>
            <a:ext cx="11412638" cy="280076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l’arrondi au dixième de 4,963 ?</a:t>
            </a:r>
          </a:p>
        </p:txBody>
      </p:sp>
    </p:spTree>
    <p:extLst>
      <p:ext uri="{BB962C8B-B14F-4D97-AF65-F5344CB8AC3E}">
        <p14:creationId xmlns:p14="http://schemas.microsoft.com/office/powerpoint/2010/main" val="197323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9734F4-01EC-9BCF-97BC-CFCEDEAE04BD}"/>
              </a:ext>
            </a:extLst>
          </p:cNvPr>
          <p:cNvSpPr txBox="1"/>
          <p:nvPr/>
        </p:nvSpPr>
        <p:spPr>
          <a:xfrm>
            <a:off x="389681" y="2028616"/>
            <a:ext cx="11412638" cy="280076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L’arrondi au dixième de 4,963 est </a:t>
            </a:r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6510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04BBFA-1AC1-E6E4-EA16-8C3B67BB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802" y="1365812"/>
            <a:ext cx="7725175" cy="329269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D28BF34-EA02-ED1D-18CB-ED3127D3233B}"/>
              </a:ext>
            </a:extLst>
          </p:cNvPr>
          <p:cNvSpPr txBox="1"/>
          <p:nvPr/>
        </p:nvSpPr>
        <p:spPr>
          <a:xfrm>
            <a:off x="4988688" y="3132010"/>
            <a:ext cx="763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86455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4D0AAF-30A2-3319-20D7-134DAAE0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74" y="1782651"/>
            <a:ext cx="7725175" cy="32926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7B5CF6-AAF4-2E3D-160B-29304AA07642}"/>
                  </a:ext>
                </a:extLst>
              </p:cNvPr>
              <p:cNvSpPr txBox="1"/>
              <p:nvPr/>
            </p:nvSpPr>
            <p:spPr>
              <a:xfrm>
                <a:off x="4838217" y="4196881"/>
                <a:ext cx="4734046" cy="1729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FR" sz="4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fr-FR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FR" sz="4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fr-FR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fr-FR" sz="4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FR" sz="4800" b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fr-FR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endParaRPr lang="fr-FR" sz="4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7B5CF6-AAF4-2E3D-160B-29304AA07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217" y="4196881"/>
                <a:ext cx="4734046" cy="1729384"/>
              </a:xfrm>
              <a:prstGeom prst="rect">
                <a:avLst/>
              </a:prstGeom>
              <a:blipFill>
                <a:blip r:embed="rId4"/>
                <a:stretch>
                  <a:fillRect l="-5928" t="-28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44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3311611" y="1205902"/>
            <a:ext cx="4999011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Réduire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FDB62D-9D5C-92D4-7ED0-574A01AF3238}"/>
              </a:ext>
            </a:extLst>
          </p:cNvPr>
          <p:cNvSpPr txBox="1"/>
          <p:nvPr/>
        </p:nvSpPr>
        <p:spPr>
          <a:xfrm>
            <a:off x="2554147" y="3140951"/>
            <a:ext cx="83723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5 + </a:t>
            </a:r>
            <a:r>
              <a:rPr lang="fr-FR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+ 7</a:t>
            </a:r>
          </a:p>
        </p:txBody>
      </p:sp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6146BF-6472-EFF4-4C5B-9206DD08D2B7}"/>
              </a:ext>
            </a:extLst>
          </p:cNvPr>
          <p:cNvSpPr txBox="1"/>
          <p:nvPr/>
        </p:nvSpPr>
        <p:spPr>
          <a:xfrm>
            <a:off x="891250" y="2052931"/>
            <a:ext cx="9468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3311611" y="1205902"/>
            <a:ext cx="4999011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Réduire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FDB62D-9D5C-92D4-7ED0-574A01AF3238}"/>
              </a:ext>
            </a:extLst>
          </p:cNvPr>
          <p:cNvSpPr txBox="1"/>
          <p:nvPr/>
        </p:nvSpPr>
        <p:spPr>
          <a:xfrm>
            <a:off x="2554147" y="3140951"/>
            <a:ext cx="83723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5 + </a:t>
            </a:r>
            <a:r>
              <a:rPr lang="fr-FR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+ 7</a:t>
            </a:r>
          </a:p>
        </p:txBody>
      </p:sp>
    </p:spTree>
    <p:extLst>
      <p:ext uri="{BB962C8B-B14F-4D97-AF65-F5344CB8AC3E}">
        <p14:creationId xmlns:p14="http://schemas.microsoft.com/office/powerpoint/2010/main" val="99523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6146BF-6472-EFF4-4C5B-9206DD08D2B7}"/>
              </a:ext>
            </a:extLst>
          </p:cNvPr>
          <p:cNvSpPr txBox="1"/>
          <p:nvPr/>
        </p:nvSpPr>
        <p:spPr>
          <a:xfrm>
            <a:off x="891250" y="2052931"/>
            <a:ext cx="9468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fr-FR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746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/>
              <p:nvPr/>
            </p:nvSpPr>
            <p:spPr>
              <a:xfrm>
                <a:off x="810268" y="2008223"/>
                <a:ext cx="10266704" cy="2563777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Quelle est l’écriture </a:t>
                </a:r>
              </a:p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décimale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8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8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8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r>
                          <a:rPr lang="fr-FR" sz="8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?</m:t>
                    </m:r>
                  </m:oMath>
                </a14:m>
                <a:endParaRPr lang="fr-FR" sz="8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68" y="2008223"/>
                <a:ext cx="10266704" cy="2563777"/>
              </a:xfrm>
              <a:prstGeom prst="rect">
                <a:avLst/>
              </a:prstGeom>
              <a:blipFill>
                <a:blip r:embed="rId2"/>
                <a:stretch>
                  <a:fillRect t="-10214" b="-2185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973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/>
              <p:nvPr/>
            </p:nvSpPr>
            <p:spPr>
              <a:xfrm>
                <a:off x="581734" y="2080416"/>
                <a:ext cx="11028532" cy="1908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6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− 3</m:t>
                          </m:r>
                        </m:sup>
                      </m:sSup>
                      <m:r>
                        <a:rPr lang="fr-FR" sz="6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fr-FR" sz="6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fr-FR" sz="6600" b="0" i="1" smtClean="0">
                          <a:latin typeface="Cambria Math" panose="02040503050406030204" pitchFamily="18" charset="0"/>
                        </a:rPr>
                        <m:t>=0,001</m:t>
                      </m:r>
                    </m:oMath>
                  </m:oMathPara>
                </a14:m>
                <a:endParaRPr lang="fr-FR" sz="66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34" y="2080416"/>
                <a:ext cx="11028532" cy="19080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29E570-BE63-8FD7-D8F6-59DFCD57C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98" y="97670"/>
            <a:ext cx="10327208" cy="676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9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F5897-E3B5-1959-6180-32153CEDB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07" y="2008448"/>
            <a:ext cx="10383024" cy="384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03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87</Words>
  <Application>Microsoft Office PowerPoint</Application>
  <PresentationFormat>Grand écran</PresentationFormat>
  <Paragraphs>24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31</cp:revision>
  <dcterms:created xsi:type="dcterms:W3CDTF">2023-11-21T20:01:36Z</dcterms:created>
  <dcterms:modified xsi:type="dcterms:W3CDTF">2024-05-25T04:36:42Z</dcterms:modified>
</cp:coreProperties>
</file>