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2" r:id="rId2"/>
    <p:sldId id="283" r:id="rId3"/>
    <p:sldId id="298" r:id="rId4"/>
    <p:sldId id="299" r:id="rId5"/>
    <p:sldId id="300" r:id="rId6"/>
    <p:sldId id="301" r:id="rId7"/>
    <p:sldId id="289" r:id="rId8"/>
    <p:sldId id="276" r:id="rId9"/>
    <p:sldId id="302" r:id="rId10"/>
    <p:sldId id="303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E9AF4-B47E-423E-B08F-4103C77609D5}" type="datetimeFigureOut">
              <a:rPr lang="fr-FR" smtClean="0"/>
              <a:t>29/05/2024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3A47F-9565-430C-AC37-DC51F2C6EF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3948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999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0561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438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098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F960-1793-E0D3-7275-C79A48C83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CE0C4-E883-0D97-C2E2-F3C016328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15701-323B-6382-473B-0BE7D535D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698C1-F73C-47F9-9D8D-20F17AA2DB5D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1E4B4-6AF7-B5E5-99A6-06AB8ECF4D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5A0DB9-4839-E62B-7307-2BE640693F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4646A-3549-40EB-833A-0746B77559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88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90B-AA1E-2B91-17C5-8FA356A6EC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D0983-37E7-285C-94E3-6A675FE1F6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68AFCF-130B-5A9F-837E-E64983FF72A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10E4AA-64F1-A75B-D348-840D8DEC5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02E4A-15B6-443E-8A03-3E6D352714C7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604AF3-337C-7474-1106-36FECC6291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22BCA-EC9D-1BB9-61C4-EA0683F51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DE4FB5-C133-4BCF-8E24-B90C8E71F1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5D2B5-5404-494C-331E-7BFED581B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12437-B2B4-3627-FFBF-AF5FAB0B0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2AD46-8600-7D91-3D5C-396FF9E02D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5A7E-6007-72D4-F623-37DE88E2794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7AFAF8-FA6D-180D-F892-9E6039A8C4E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62F4AF-8589-CB2D-A0C8-496915BB8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88CC1-BE8C-400D-86A9-2284FFF5D44C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A6FAE5-EC44-6AC0-E2AD-B70926D145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16760-61E2-2566-E264-CDD6DF85B3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023729-400A-4518-A384-8A53113723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FFC4E-DE11-2691-DC63-31753933D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94FA82-C893-9C7B-6813-8844521E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AA0642-01C5-4524-9066-DC33502D645F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58AB54-0FEF-4B33-4C2D-F0E62CDF3B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B6F74A-0009-EF13-2E2E-1EEAB645E4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DAA76-F4F8-40A7-A1DD-8B09BE13823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80FAA2-5723-8E78-709E-9052AA6D0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A1791-51F2-4F21-B6A0-76955D3CF950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748B86-A6F7-A4DC-3CAE-B598EE8C9F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5F40F9-0BBC-9F42-87A8-AF8C5EC08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1E49A-9364-40BD-AAC8-15C16940CE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44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FEBC5-0633-0472-28E9-D1E3ED622A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1085-16C3-BBFA-3857-7AC7E8AA8F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3131A4-64E8-82DA-47B3-765281250D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5AA272-07EA-FEB9-E4E6-3ABF7A853A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D331B-7115-4158-B29B-81C0B7F82F11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D2152-6948-5A9D-B13C-6997B324E4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A17B9-2C72-E563-97B1-1900B9B4A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A70C4-DBBF-4DAD-A8EC-ED1A621B20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CA7AD-BBC4-0098-2B55-61D743C63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766DF8-13F1-978E-FF79-67A96C42FA9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68F7-6BCF-BF08-7177-6427E813A7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72E19A-6596-844D-7B0D-0173AB041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169260-7775-43E7-B574-EA62B10687E5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4FFE4-C2A5-81F4-A103-656D878715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03B32-3113-AA6A-6D86-41A0A2EF58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F73531-2BA7-4C9F-9224-641DC652D4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59120-DE07-E024-AEB8-4FA7AD3FD8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70CFBC-F27A-877A-7705-DB81C62550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634DC-5B97-CF19-5956-E2F77368D2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19218-0C2C-4DD9-9AA0-922EAFDF761C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50E67-5B53-2AD4-C0FF-5F14BB88DF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903CE-DF11-4A33-5797-39C2F004F8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65819C-6A7B-4DEC-98D9-078F9F18B6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0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140E09F-E38F-3137-F4F5-91DF4671B1E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3A63F-B1E6-3170-A2EE-3BA935AB6C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61DB4A-0B8E-7521-A351-8DBEF75306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D208D-9A0A-466B-A3D2-6A0E2D352753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1B73D9-24CA-DD22-5789-BC894D920D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451FD-571B-8483-B5B4-4AF538AB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F2C46-B238-4644-911C-08ED83C98A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E41A7-448F-E636-B369-32AFE5D9A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F0B4EE-C24B-1DAB-12DD-77518C5CC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75F73-96C5-3CB5-D810-C41DCF5352A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D2D0BA-42C6-4217-B562-187E57A019A8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8CE37-A984-3E01-578A-5E6A86173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777D1-7CAD-FA82-BFED-EAF3674839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698CE1-621D-4D90-B198-87307848C9A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C1F366-F86D-FF04-621C-F885160FC15C}"/>
              </a:ext>
            </a:extLst>
          </p:cNvPr>
          <p:cNvSpPr txBox="1"/>
          <p:nvPr/>
        </p:nvSpPr>
        <p:spPr>
          <a:xfrm>
            <a:off x="289367" y="567160"/>
            <a:ext cx="11702005" cy="280076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Ecrire sous la forme d’une puissance de 10 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6FDB62D-9D5C-92D4-7ED0-574A01AF3238}"/>
                  </a:ext>
                </a:extLst>
              </p:cNvPr>
              <p:cNvSpPr txBox="1"/>
              <p:nvPr/>
            </p:nvSpPr>
            <p:spPr>
              <a:xfrm>
                <a:off x="1909823" y="3915136"/>
                <a:ext cx="8372354" cy="1586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9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fr-FR" sz="9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9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9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p>
                        <m:sSupPr>
                          <m:ctrlPr>
                            <a:rPr lang="fr-FR" sz="9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fr-FR" sz="9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9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fr-FR" sz="9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6FDB62D-9D5C-92D4-7ED0-574A01AF32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9823" y="3915136"/>
                <a:ext cx="8372354" cy="15863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1899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3E0ADC7-C793-8DC9-1067-64F1AF449C11}"/>
                  </a:ext>
                </a:extLst>
              </p:cNvPr>
              <p:cNvSpPr txBox="1"/>
              <p:nvPr/>
            </p:nvSpPr>
            <p:spPr>
              <a:xfrm>
                <a:off x="1273215" y="2259956"/>
                <a:ext cx="10359341" cy="1586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9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fr-FR" sz="9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9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9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p>
                        <m:sSupPr>
                          <m:ctrlPr>
                            <a:rPr lang="fr-FR" sz="9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fr-FR" sz="9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9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sup>
                      </m:sSup>
                      <m:r>
                        <a:rPr lang="fr-FR" sz="9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9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fr-FR" sz="9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9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𝟕</m:t>
                          </m:r>
                        </m:sup>
                      </m:sSup>
                    </m:oMath>
                  </m:oMathPara>
                </a14:m>
                <a:endParaRPr lang="fr-FR" sz="9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3E0ADC7-C793-8DC9-1067-64F1AF449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215" y="2259956"/>
                <a:ext cx="10359341" cy="15863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3350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C1F366-F86D-FF04-621C-F885160FC15C}"/>
              </a:ext>
            </a:extLst>
          </p:cNvPr>
          <p:cNvSpPr txBox="1"/>
          <p:nvPr/>
        </p:nvSpPr>
        <p:spPr>
          <a:xfrm>
            <a:off x="289367" y="567160"/>
            <a:ext cx="11702005" cy="280076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Ecrire sous la forme d’une puissance de 10 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6FDB62D-9D5C-92D4-7ED0-574A01AF3238}"/>
                  </a:ext>
                </a:extLst>
              </p:cNvPr>
              <p:cNvSpPr txBox="1"/>
              <p:nvPr/>
            </p:nvSpPr>
            <p:spPr>
              <a:xfrm>
                <a:off x="1909823" y="3915136"/>
                <a:ext cx="837235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9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96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960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9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fr-FR" sz="9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fr-FR" sz="9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sz="9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6FDB62D-9D5C-92D4-7ED0-574A01AF32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9823" y="3915136"/>
                <a:ext cx="8372354" cy="15696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5608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D2ACB59-EF2B-368F-671C-BE53D22E9676}"/>
                  </a:ext>
                </a:extLst>
              </p:cNvPr>
              <p:cNvSpPr txBox="1"/>
              <p:nvPr/>
            </p:nvSpPr>
            <p:spPr>
              <a:xfrm>
                <a:off x="2384386" y="2294680"/>
                <a:ext cx="8372354" cy="1603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sSup>
                      <m:sSupPr>
                        <m:ctrlPr>
                          <a:rPr lang="fr-FR" sz="96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96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fr-FR" sz="960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r-FR" sz="9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fr-FR" sz="9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fr-FR" sz="9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9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9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fr-FR" sz="9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sz="9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𝟔</m:t>
                        </m:r>
                      </m:sup>
                    </m:sSup>
                  </m:oMath>
                </a14:m>
                <a:endParaRPr lang="fr-FR" sz="9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D2ACB59-EF2B-368F-671C-BE53D22E9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386" y="2294680"/>
                <a:ext cx="8372354" cy="1603068"/>
              </a:xfrm>
              <a:prstGeom prst="rect">
                <a:avLst/>
              </a:prstGeom>
              <a:blipFill>
                <a:blip r:embed="rId3"/>
                <a:stretch>
                  <a:fillRect t="-17871" b="-422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6500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C1F366-F86D-FF04-621C-F885160FC15C}"/>
              </a:ext>
            </a:extLst>
          </p:cNvPr>
          <p:cNvSpPr txBox="1"/>
          <p:nvPr/>
        </p:nvSpPr>
        <p:spPr>
          <a:xfrm>
            <a:off x="244997" y="142097"/>
            <a:ext cx="11702005" cy="280076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Ecrire sous la forme d’une puissance de 10 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6FDB62D-9D5C-92D4-7ED0-574A01AF3238}"/>
                  </a:ext>
                </a:extLst>
              </p:cNvPr>
              <p:cNvSpPr txBox="1"/>
              <p:nvPr/>
            </p:nvSpPr>
            <p:spPr>
              <a:xfrm>
                <a:off x="1805651" y="3197506"/>
                <a:ext cx="8372354" cy="3137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9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96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9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fr-FR" sz="9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8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fr-FR" sz="96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9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fr-FR" sz="9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fr-FR" sz="9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6FDB62D-9D5C-92D4-7ED0-574A01AF32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651" y="3197506"/>
                <a:ext cx="8372354" cy="3137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130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CC4D5DCF-B55C-1CF8-5B57-3D70FB7380E7}"/>
                  </a:ext>
                </a:extLst>
              </p:cNvPr>
              <p:cNvSpPr txBox="1"/>
              <p:nvPr/>
            </p:nvSpPr>
            <p:spPr>
              <a:xfrm>
                <a:off x="1562583" y="1860493"/>
                <a:ext cx="8372354" cy="3137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9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96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9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fr-FR" sz="9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8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fr-FR" sz="96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9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fr-FR" sz="9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fr-FR" sz="9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fr-FR" sz="9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fr-FR" sz="9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9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fr-FR" sz="9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CC4D5DCF-B55C-1CF8-5B57-3D70FB738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583" y="1860493"/>
                <a:ext cx="8372354" cy="31370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0197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4B0BD2B-16C7-5C6E-5346-C1C2B79CE4EE}"/>
                  </a:ext>
                </a:extLst>
              </p:cNvPr>
              <p:cNvSpPr txBox="1"/>
              <p:nvPr/>
            </p:nvSpPr>
            <p:spPr>
              <a:xfrm>
                <a:off x="798693" y="1429489"/>
                <a:ext cx="10266704" cy="3785652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Quelle est la notation </a:t>
                </a:r>
              </a:p>
              <a:p>
                <a:pPr algn="ctr"/>
                <a:r>
                  <a:rPr lang="fr-FR" sz="8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scientifique de </a:t>
                </a:r>
                <a14:m>
                  <m:oMath xmlns:m="http://schemas.openxmlformats.org/officeDocument/2006/math">
                    <m:r>
                      <a:rPr lang="fr-FR" sz="8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𝟐𝟓𝟑</m:t>
                    </m:r>
                    <m:r>
                      <a:rPr lang="fr-FR" sz="8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8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𝟎𝟎𝟎</m:t>
                    </m:r>
                    <m:r>
                      <a:rPr lang="fr-FR" sz="8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8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𝟎𝟎𝟎</m:t>
                    </m:r>
                    <m:r>
                      <a:rPr lang="fr-FR" sz="8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8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𝟎𝟎𝟎</m:t>
                    </m:r>
                    <m:r>
                      <a:rPr lang="fr-FR" sz="8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?</m:t>
                    </m:r>
                  </m:oMath>
                </a14:m>
                <a:endParaRPr lang="fr-FR" sz="8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4B0BD2B-16C7-5C6E-5346-C1C2B79CE4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693" y="1429489"/>
                <a:ext cx="10266704" cy="3785652"/>
              </a:xfrm>
              <a:prstGeom prst="rect">
                <a:avLst/>
              </a:prstGeom>
              <a:blipFill>
                <a:blip r:embed="rId2"/>
                <a:stretch>
                  <a:fillRect l="-713" t="-6913" r="-30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2973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E777F7A-6FE4-29DE-E856-9D3001808F8E}"/>
                  </a:ext>
                </a:extLst>
              </p:cNvPr>
              <p:cNvSpPr txBox="1"/>
              <p:nvPr/>
            </p:nvSpPr>
            <p:spPr>
              <a:xfrm>
                <a:off x="581734" y="2080416"/>
                <a:ext cx="11156772" cy="9442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60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fr-FR" sz="6000" b="0" i="1" smtClean="0">
                          <a:latin typeface="Cambria Math" panose="02040503050406030204" pitchFamily="18" charset="0"/>
                        </a:rPr>
                        <m:t>53 000 000</m:t>
                      </m:r>
                      <m:r>
                        <a:rPr lang="fr-FR" sz="6000" b="0" i="1" smtClean="0">
                          <a:latin typeface="Cambria Math" panose="02040503050406030204" pitchFamily="18" charset="0"/>
                        </a:rPr>
                        <m:t> 000 </m:t>
                      </m:r>
                      <m:r>
                        <a:rPr lang="fr-FR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𝟓𝟑</m:t>
                      </m:r>
                      <m:r>
                        <a:rPr lang="fr-FR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sup>
                      </m:sSup>
                    </m:oMath>
                  </m:oMathPara>
                </a14:m>
                <a:endParaRPr lang="fr-FR" sz="6000" b="1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E777F7A-6FE4-29DE-E856-9D3001808F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34" y="2080416"/>
                <a:ext cx="11156772" cy="9442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9093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4B0BD2B-16C7-5C6E-5346-C1C2B79CE4EE}"/>
                  </a:ext>
                </a:extLst>
              </p:cNvPr>
              <p:cNvSpPr txBox="1"/>
              <p:nvPr/>
            </p:nvSpPr>
            <p:spPr>
              <a:xfrm>
                <a:off x="798693" y="1429489"/>
                <a:ext cx="10266704" cy="3785652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Quelle est la notation </a:t>
                </a:r>
              </a:p>
              <a:p>
                <a:pPr algn="ctr"/>
                <a:r>
                  <a:rPr lang="fr-FR" sz="8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scientifique de </a:t>
                </a:r>
                <a14:m>
                  <m:oMath xmlns:m="http://schemas.openxmlformats.org/officeDocument/2006/math">
                    <m:r>
                      <a:rPr lang="fr-FR" sz="8000" b="1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fr-FR" sz="8000" b="1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fr-FR" sz="8000" b="1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𝟎𝟎𝟎</m:t>
                    </m:r>
                    <m:r>
                      <a:rPr lang="fr-FR" sz="8000" b="1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8000" b="1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𝟎𝟎𝟎</m:t>
                    </m:r>
                    <m:r>
                      <a:rPr lang="fr-FR" sz="8000" b="1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8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𝟎𝟎𝟎</m:t>
                    </m:r>
                    <m:r>
                      <a:rPr lang="fr-FR" sz="8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8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𝟐𝟓𝟑</m:t>
                    </m:r>
                    <m:r>
                      <a:rPr lang="fr-FR" sz="8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?</m:t>
                    </m:r>
                  </m:oMath>
                </a14:m>
                <a:endParaRPr lang="fr-FR" sz="8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4B0BD2B-16C7-5C6E-5346-C1C2B79CE4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693" y="1429489"/>
                <a:ext cx="10266704" cy="3785652"/>
              </a:xfrm>
              <a:prstGeom prst="rect">
                <a:avLst/>
              </a:prstGeom>
              <a:blipFill>
                <a:blip r:embed="rId2"/>
                <a:stretch>
                  <a:fillRect l="-713" t="-6913" r="-30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960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E777F7A-6FE4-29DE-E856-9D3001808F8E}"/>
                  </a:ext>
                </a:extLst>
              </p:cNvPr>
              <p:cNvSpPr txBox="1"/>
              <p:nvPr/>
            </p:nvSpPr>
            <p:spPr>
              <a:xfrm>
                <a:off x="165045" y="2080416"/>
                <a:ext cx="11979113" cy="9442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6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</m:t>
                      </m:r>
                      <m:r>
                        <a:rPr lang="fr-FR" sz="6000" b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fr-FR" sz="6000" b="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000</m:t>
                      </m:r>
                      <m:r>
                        <a:rPr lang="fr-FR" sz="6000" b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fr-FR" sz="6000" b="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000</m:t>
                      </m:r>
                      <m:r>
                        <a:rPr lang="fr-FR" sz="6000" b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fr-FR" sz="6000" b="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000 253</m:t>
                      </m:r>
                      <m:r>
                        <a:rPr lang="fr-FR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𝟓𝟑</m:t>
                      </m:r>
                      <m:r>
                        <a:rPr lang="fr-FR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sup>
                      </m:sSup>
                    </m:oMath>
                  </m:oMathPara>
                </a14:m>
                <a:endParaRPr lang="fr-FR" sz="6000" b="1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E777F7A-6FE4-29DE-E856-9D3001808F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045" y="2080416"/>
                <a:ext cx="11979113" cy="9442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543877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95</Words>
  <Application>Microsoft Office PowerPoint</Application>
  <PresentationFormat>Grand écran</PresentationFormat>
  <Paragraphs>23</Paragraphs>
  <Slides>10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Cambria Math</vt:lpstr>
      <vt:lpstr>Times New Roman</vt:lpstr>
      <vt:lpstr>Thème Office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MALBOS</dc:creator>
  <cp:lastModifiedBy>Emmanuel MALBOS</cp:lastModifiedBy>
  <cp:revision>34</cp:revision>
  <dcterms:created xsi:type="dcterms:W3CDTF">2023-11-21T20:01:36Z</dcterms:created>
  <dcterms:modified xsi:type="dcterms:W3CDTF">2024-05-29T11:51:58Z</dcterms:modified>
</cp:coreProperties>
</file>