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8" r:id="rId4"/>
    <p:sldId id="259" r:id="rId5"/>
    <p:sldId id="266" r:id="rId6"/>
    <p:sldId id="267" r:id="rId7"/>
    <p:sldId id="268" r:id="rId8"/>
    <p:sldId id="269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17/06/2024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CA9ADF-749C-F3B7-60C7-5154A1F6E3A2}"/>
              </a:ext>
            </a:extLst>
          </p:cNvPr>
          <p:cNvSpPr txBox="1"/>
          <p:nvPr/>
        </p:nvSpPr>
        <p:spPr>
          <a:xfrm>
            <a:off x="1716891" y="3785597"/>
            <a:ext cx="8575971" cy="230832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volume de ce pavé droit ? </a:t>
            </a:r>
            <a:r>
              <a:rPr lang="fr-FR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72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57D72E-0D66-E8EE-942A-C1F6AC897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262" y="343621"/>
            <a:ext cx="5068144" cy="321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6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DEDB57-DE37-CB13-C563-732E5FF44C14}"/>
              </a:ext>
            </a:extLst>
          </p:cNvPr>
          <p:cNvSpPr txBox="1"/>
          <p:nvPr/>
        </p:nvSpPr>
        <p:spPr>
          <a:xfrm>
            <a:off x="2164339" y="3008528"/>
            <a:ext cx="691008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3×5×4</a:t>
            </a:r>
          </a:p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15×4</a:t>
            </a:r>
          </a:p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fr-FR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cm³</a:t>
            </a:r>
          </a:p>
          <a:p>
            <a:r>
              <a:rPr lang="fr-FR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fr-FR" sz="8800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41B392-E82B-2DEC-489B-FC92D6FC5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752" y="121637"/>
            <a:ext cx="5068144" cy="321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81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1287461" y="2525561"/>
            <a:ext cx="9266256" cy="1200329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7200" b="1" dirty="0"/>
              <a:t>Quel est l’inverse de 5 ?</a:t>
            </a:r>
          </a:p>
        </p:txBody>
      </p:sp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F3C366-3156-9E6B-D7CA-E4A0B83B19CE}"/>
              </a:ext>
            </a:extLst>
          </p:cNvPr>
          <p:cNvSpPr txBox="1"/>
          <p:nvPr/>
        </p:nvSpPr>
        <p:spPr>
          <a:xfrm>
            <a:off x="316464" y="2473494"/>
            <a:ext cx="944048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dirty="0"/>
              <a:t>L’inverse de 5 est    .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E44C3AC-236E-5F6D-7439-FC2524EDFA75}"/>
                  </a:ext>
                </a:extLst>
              </p:cNvPr>
              <p:cNvSpPr txBox="1"/>
              <p:nvPr/>
            </p:nvSpPr>
            <p:spPr>
              <a:xfrm>
                <a:off x="7887955" y="2390164"/>
                <a:ext cx="570669" cy="156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FR" sz="5400" b="1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E44C3AC-236E-5F6D-7439-FC2524EDF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955" y="2390164"/>
                <a:ext cx="570669" cy="156126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5DB27F0-CFBA-6886-5F52-C9C27EE078EA}"/>
              </a:ext>
            </a:extLst>
          </p:cNvPr>
          <p:cNvSpPr txBox="1"/>
          <p:nvPr/>
        </p:nvSpPr>
        <p:spPr>
          <a:xfrm>
            <a:off x="1276411" y="3429000"/>
            <a:ext cx="9639178" cy="230832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7200" b="1" dirty="0"/>
              <a:t>Combien y a-t-il de filles </a:t>
            </a:r>
          </a:p>
          <a:p>
            <a:pPr algn="ctr"/>
            <a:r>
              <a:rPr lang="fr-FR" sz="7200" b="1" dirty="0"/>
              <a:t>dans cette classe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7F1D0F-73DD-B869-FE60-94AE47027A1A}"/>
              </a:ext>
            </a:extLst>
          </p:cNvPr>
          <p:cNvSpPr txBox="1"/>
          <p:nvPr/>
        </p:nvSpPr>
        <p:spPr>
          <a:xfrm>
            <a:off x="483151" y="1006435"/>
            <a:ext cx="108413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dirty="0"/>
              <a:t>Dans une classe de 20 élèves, 60% des élèves sont des filles.</a:t>
            </a:r>
          </a:p>
        </p:txBody>
      </p:sp>
    </p:spTree>
    <p:extLst>
      <p:ext uri="{BB962C8B-B14F-4D97-AF65-F5344CB8AC3E}">
        <p14:creationId xmlns:p14="http://schemas.microsoft.com/office/powerpoint/2010/main" val="822353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69EF75-4510-E39C-5010-CD503A4F259C}"/>
              </a:ext>
            </a:extLst>
          </p:cNvPr>
          <p:cNvSpPr txBox="1"/>
          <p:nvPr/>
        </p:nvSpPr>
        <p:spPr>
          <a:xfrm>
            <a:off x="737283" y="1534561"/>
            <a:ext cx="10717434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6600" dirty="0"/>
              <a:t>10 % de 20 est égal à 2.</a:t>
            </a:r>
          </a:p>
          <a:p>
            <a:pPr algn="ctr"/>
            <a:r>
              <a:rPr lang="fr-FR" sz="6600" dirty="0"/>
              <a:t>Donc 60 % de 20 est égal à</a:t>
            </a:r>
          </a:p>
          <a:p>
            <a:pPr algn="ctr"/>
            <a:r>
              <a:rPr lang="fr-FR" sz="6600" dirty="0"/>
              <a:t>6 × 2 = 12.</a:t>
            </a:r>
          </a:p>
          <a:p>
            <a:pPr algn="ctr"/>
            <a:r>
              <a:rPr lang="fr-FR" sz="6600" dirty="0"/>
              <a:t>Il y a donc </a:t>
            </a:r>
            <a:r>
              <a:rPr lang="fr-FR" sz="6600" b="1" dirty="0">
                <a:solidFill>
                  <a:srgbClr val="FF0000"/>
                </a:solidFill>
              </a:rPr>
              <a:t>12 filles</a:t>
            </a:r>
            <a:r>
              <a:rPr lang="fr-FR" sz="6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0821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CA9ADF-749C-F3B7-60C7-5154A1F6E3A2}"/>
              </a:ext>
            </a:extLst>
          </p:cNvPr>
          <p:cNvSpPr txBox="1"/>
          <p:nvPr/>
        </p:nvSpPr>
        <p:spPr>
          <a:xfrm>
            <a:off x="1041233" y="3814762"/>
            <a:ext cx="9838715" cy="255454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l’étendue des prix facturés ?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B69C6B-EE85-749B-2A27-3D57D6F714B3}"/>
              </a:ext>
            </a:extLst>
          </p:cNvPr>
          <p:cNvSpPr txBox="1"/>
          <p:nvPr/>
        </p:nvSpPr>
        <p:spPr>
          <a:xfrm>
            <a:off x="522514" y="743560"/>
            <a:ext cx="113144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Sur une période donnée, on relève les prix facturés pour une nuit par les hôtels d’une ville.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7716EB-56F4-688B-0372-C57D2D659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2066999"/>
            <a:ext cx="11220207" cy="174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85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72C8CE-725A-E3D5-5B12-D6B886C717DA}"/>
              </a:ext>
            </a:extLst>
          </p:cNvPr>
          <p:cNvSpPr txBox="1"/>
          <p:nvPr/>
        </p:nvSpPr>
        <p:spPr>
          <a:xfrm>
            <a:off x="244812" y="3646999"/>
            <a:ext cx="11702373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L’étendue des prix facturés est égale à :</a:t>
            </a:r>
          </a:p>
          <a:p>
            <a:pPr algn="ctr"/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– 60 = </a:t>
            </a:r>
            <a:r>
              <a:rPr lang="fr-F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440 €</a:t>
            </a:r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5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13258E-703C-07AF-0842-95B36573F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96" y="1626140"/>
            <a:ext cx="11220207" cy="174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96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C079B7C-3781-04EE-9539-5C29ADE48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671" y="763382"/>
            <a:ext cx="7874191" cy="463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5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05689B-1FAC-C82F-EAA9-10D313266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005" y="2351314"/>
            <a:ext cx="8760251" cy="197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4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132</Words>
  <Application>Microsoft Office PowerPoint</Application>
  <PresentationFormat>Grand écran</PresentationFormat>
  <Paragraphs>24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14</cp:revision>
  <dcterms:created xsi:type="dcterms:W3CDTF">2023-11-21T20:01:36Z</dcterms:created>
  <dcterms:modified xsi:type="dcterms:W3CDTF">2024-06-17T17:03:18Z</dcterms:modified>
</cp:coreProperties>
</file>