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66" r:id="rId8"/>
    <p:sldId id="267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0,6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×0,7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688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5C497FC-D49F-D151-43FA-E51959CF0D1D}"/>
                  </a:ext>
                </a:extLst>
              </p:cNvPr>
              <p:cNvSpPr txBox="1"/>
              <p:nvPr/>
            </p:nvSpPr>
            <p:spPr>
              <a:xfrm>
                <a:off x="1964322" y="2414117"/>
                <a:ext cx="9080746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0,6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×0,7=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5C497FC-D49F-D151-43FA-E51959CF0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4322" y="2414117"/>
                <a:ext cx="9080746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05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2C88C-9C20-EC34-D305-93E4120C0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A066D-06EF-943C-0FD0-339BC0FAD28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B5C08E-EC37-E390-E0E5-EC2DB4FD2FE5}"/>
                  </a:ext>
                </a:extLst>
              </p:cNvPr>
              <p:cNvSpPr txBox="1"/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8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B5C08E-EC37-E390-E0E5-EC2DB4FD2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21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32FC8-11C3-BE4E-4A33-6F6C12A5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3F520-AD75-936B-6BA5-3801DBB6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D9BBD76-52A2-1794-C96E-0E5253DA53DF}"/>
                  </a:ext>
                </a:extLst>
              </p:cNvPr>
              <p:cNvSpPr txBox="1"/>
              <p:nvPr/>
            </p:nvSpPr>
            <p:spPr>
              <a:xfrm>
                <a:off x="899196" y="2074783"/>
                <a:ext cx="9080746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8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D9BBD76-52A2-1794-C96E-0E5253DA5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96" y="2074783"/>
                <a:ext cx="9080746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3C362CF9-2D29-7CC7-BBFE-8C42DC37F689}"/>
              </a:ext>
            </a:extLst>
          </p:cNvPr>
          <p:cNvSpPr/>
          <p:nvPr/>
        </p:nvSpPr>
        <p:spPr>
          <a:xfrm>
            <a:off x="5549233" y="4234726"/>
            <a:ext cx="3715474" cy="1604354"/>
          </a:xfrm>
          <a:prstGeom prst="wedgeRoundRectCallout">
            <a:avLst>
              <a:gd name="adj1" fmla="val -43821"/>
              <a:gd name="adj2" fmla="val -10785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Multiplier par 0,5 revient à diviser par 2.</a:t>
            </a:r>
          </a:p>
        </p:txBody>
      </p:sp>
    </p:spTree>
    <p:extLst>
      <p:ext uri="{BB962C8B-B14F-4D97-AF65-F5344CB8AC3E}">
        <p14:creationId xmlns:p14="http://schemas.microsoft.com/office/powerpoint/2010/main" val="2583913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25AE2-2DB5-30E2-B1D3-6CEA2ECBD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070268-6BED-E151-B89A-B446B2FA299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27060B5-54F7-B46B-B616-3EE65D8DDE12}"/>
                  </a:ext>
                </a:extLst>
              </p:cNvPr>
              <p:cNvSpPr txBox="1"/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12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27060B5-54F7-B46B-B616-3EE65D8DD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210" y="3429000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023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E1AA4-3570-D425-A175-17A3C706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A5DC12-11FA-8234-1AC2-426765E27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66D1394-518A-0EEC-9EC5-5846C2EB44A0}"/>
                  </a:ext>
                </a:extLst>
              </p:cNvPr>
              <p:cNvSpPr txBox="1"/>
              <p:nvPr/>
            </p:nvSpPr>
            <p:spPr>
              <a:xfrm>
                <a:off x="899196" y="2074783"/>
                <a:ext cx="9080746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12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66D1394-518A-0EEC-9EC5-5846C2EB4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96" y="2074783"/>
                <a:ext cx="9080746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83560255-FE79-BE0D-623D-2020D1FF8465}"/>
              </a:ext>
            </a:extLst>
          </p:cNvPr>
          <p:cNvSpPr/>
          <p:nvPr/>
        </p:nvSpPr>
        <p:spPr>
          <a:xfrm>
            <a:off x="5549233" y="4234726"/>
            <a:ext cx="3715474" cy="1604354"/>
          </a:xfrm>
          <a:prstGeom prst="wedgeRoundRectCallout">
            <a:avLst>
              <a:gd name="adj1" fmla="val -43821"/>
              <a:gd name="adj2" fmla="val -10785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Multiplier par 0,5 revient à diviser par 2.</a:t>
            </a:r>
          </a:p>
        </p:txBody>
      </p:sp>
    </p:spTree>
    <p:extLst>
      <p:ext uri="{BB962C8B-B14F-4D97-AF65-F5344CB8AC3E}">
        <p14:creationId xmlns:p14="http://schemas.microsoft.com/office/powerpoint/2010/main" val="3628905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47331" y="3788228"/>
            <a:ext cx="9221118" cy="1230924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7200" b="1" dirty="0">
                <a:solidFill>
                  <a:schemeClr val="bg1"/>
                </a:solidFill>
                <a:highlight>
                  <a:srgbClr val="FF0000"/>
                </a:highlight>
              </a:rPr>
              <a:t>Combien dépense-t-il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7C3078-E844-D272-3A4C-815B67DE4C56}"/>
              </a:ext>
            </a:extLst>
          </p:cNvPr>
          <p:cNvSpPr txBox="1"/>
          <p:nvPr/>
        </p:nvSpPr>
        <p:spPr>
          <a:xfrm>
            <a:off x="1209424" y="1706074"/>
            <a:ext cx="8496932" cy="866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1440" tIns="45720" rIns="91440" bIns="45720" rtlCol="0" anchor="ctr" anchorCtr="0" compatLnSpc="1">
            <a:noAutofit/>
          </a:bodyPr>
          <a:lstStyle/>
          <a:p>
            <a:pPr algn="ctr"/>
            <a:r>
              <a:rPr lang="fr-FR" sz="7200" b="1" dirty="0">
                <a:solidFill>
                  <a:schemeClr val="tx1"/>
                </a:solidFill>
              </a:rPr>
              <a:t>Polo achète 20 cahiers à</a:t>
            </a:r>
          </a:p>
          <a:p>
            <a:pPr algn="ctr"/>
            <a:r>
              <a:rPr lang="fr-FR" sz="7200" b="1" dirty="0"/>
              <a:t>1,60 € pièce.</a:t>
            </a:r>
            <a:endParaRPr lang="fr-FR" sz="7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46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7EE791-99E0-0A2F-1032-CEFA0045F7AC}"/>
                  </a:ext>
                </a:extLst>
              </p:cNvPr>
              <p:cNvSpPr txBox="1"/>
              <p:nvPr/>
            </p:nvSpPr>
            <p:spPr>
              <a:xfrm>
                <a:off x="3072278" y="1977617"/>
                <a:ext cx="5360250" cy="21236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fr-FR" sz="6600" b="0" dirty="0">
                    <a:ea typeface="Cambria Math" panose="02040503050406030204" pitchFamily="18" charset="0"/>
                  </a:rPr>
                  <a:t>20 </a:t>
                </a:r>
                <a14:m>
                  <m:oMath xmlns:m="http://schemas.openxmlformats.org/officeDocument/2006/math"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1,6</m:t>
                    </m:r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32 </m:t>
                    </m:r>
                  </m:oMath>
                </a14:m>
                <a:endParaRPr lang="fr-FR" sz="6600" b="0" dirty="0">
                  <a:ea typeface="Cambria Math" panose="02040503050406030204" pitchFamily="18" charset="0"/>
                </a:endParaRPr>
              </a:p>
              <a:p>
                <a:r>
                  <a:rPr lang="fr-FR" sz="6600" dirty="0"/>
                  <a:t>                    </a:t>
                </a: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A7EE791-99E0-0A2F-1032-CEFA0045F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278" y="1977617"/>
                <a:ext cx="5360250" cy="2123658"/>
              </a:xfrm>
              <a:prstGeom prst="rect">
                <a:avLst/>
              </a:prstGeom>
              <a:blipFill>
                <a:blip r:embed="rId2"/>
                <a:stretch>
                  <a:fillRect l="-7850" t="-97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0C3837A1-7C2C-509A-D41E-66BE874BDF56}"/>
              </a:ext>
            </a:extLst>
          </p:cNvPr>
          <p:cNvSpPr txBox="1">
            <a:spLocks/>
          </p:cNvSpPr>
          <p:nvPr/>
        </p:nvSpPr>
        <p:spPr>
          <a:xfrm>
            <a:off x="2039943" y="3439049"/>
            <a:ext cx="10845478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7200" b="1" dirty="0">
                <a:solidFill>
                  <a:schemeClr val="tx1"/>
                </a:solidFill>
              </a:rPr>
              <a:t>Il dépense </a:t>
            </a:r>
            <a:r>
              <a:rPr lang="fr-FR" sz="7200" b="1" dirty="0">
                <a:solidFill>
                  <a:srgbClr val="FF0000"/>
                </a:solidFill>
              </a:rPr>
              <a:t>32 €</a:t>
            </a:r>
            <a:r>
              <a:rPr lang="fr-FR" sz="72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1351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6216ABA-52AA-9DBA-9D05-B1CA90559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14" y="957066"/>
            <a:ext cx="8495276" cy="494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5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2BDBFD-C2F8-68CE-B0EF-01C795E64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522" y="1772261"/>
            <a:ext cx="7376751" cy="456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FF0000"/>
        </a:solidFill>
        <a:ln>
          <a:noFill/>
        </a:ln>
      </a:spPr>
      <a:bodyPr vert="horz" wrap="square" lIns="91440" tIns="45720" rIns="91440" bIns="45720" anchor="ctr" anchorCtr="0" compatLnSpc="1">
        <a:noAutofit/>
      </a:bodyPr>
      <a:lstStyle>
        <a:defPPr algn="l">
          <a:defRPr sz="7200" b="1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79</Words>
  <Application>Microsoft Office PowerPoint</Application>
  <PresentationFormat>Grand écran</PresentationFormat>
  <Paragraphs>22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Thème Office</vt:lpstr>
      <vt:lpstr>Calculer</vt:lpstr>
      <vt:lpstr>Correction</vt:lpstr>
      <vt:lpstr>Calculer</vt:lpstr>
      <vt:lpstr>Correction</vt:lpstr>
      <vt:lpstr>Calculer</vt:lpstr>
      <vt:lpstr>Correction</vt:lpstr>
      <vt:lpstr>Combien dépense-t-il ?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9</cp:revision>
  <dcterms:created xsi:type="dcterms:W3CDTF">2023-11-21T20:01:36Z</dcterms:created>
  <dcterms:modified xsi:type="dcterms:W3CDTF">2024-02-06T17:56:56Z</dcterms:modified>
</cp:coreProperties>
</file>