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64" r:id="rId2"/>
    <p:sldId id="265" r:id="rId3"/>
    <p:sldId id="266" r:id="rId4"/>
    <p:sldId id="267" r:id="rId5"/>
    <p:sldId id="258" r:id="rId6"/>
    <p:sldId id="259" r:id="rId7"/>
    <p:sldId id="260" r:id="rId8"/>
    <p:sldId id="261" r:id="rId9"/>
    <p:sldId id="262" r:id="rId10"/>
    <p:sldId id="263" r:id="rId11"/>
  </p:sldIdLst>
  <p:sldSz cx="10080625" cy="7559675"/>
  <p:notesSz cx="7559675" cy="10691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35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76BFF5E5-7C38-FAA9-210A-A502F126ED33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fr-FR" sz="14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20909DA-CCCD-522F-2B8A-06171C4153EC}"/>
              </a:ext>
            </a:extLst>
          </p:cNvPr>
          <p:cNvSpPr txBox="1">
            <a:spLocks noGrp="1"/>
          </p:cNvSpPr>
          <p:nvPr>
            <p:ph type="dt" sz="quarter" idx="1"/>
          </p:nvPr>
        </p:nvSpPr>
        <p:spPr>
          <a:xfrm>
            <a:off x="4279320" y="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fr-FR" sz="14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485BEA3-0E53-A5F0-0767-7C74B9187992}"/>
              </a:ext>
            </a:extLst>
          </p:cNvPr>
          <p:cNvSpPr txBox="1">
            <a:spLocks noGrp="1"/>
          </p:cNvSpPr>
          <p:nvPr>
            <p:ph type="ftr" sz="quarter" idx="2"/>
          </p:nvPr>
        </p:nvSpPr>
        <p:spPr>
          <a:xfrm>
            <a:off x="0" y="1015740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fr-FR" sz="14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4BACE66-EF80-0176-DB6A-4B1CA496CDD0}"/>
              </a:ext>
            </a:extLst>
          </p:cNvPr>
          <p:cNvSpPr txBox="1">
            <a:spLocks noGrp="1"/>
          </p:cNvSpPr>
          <p:nvPr>
            <p:ph type="sldNum" sz="quarter" idx="3"/>
          </p:nvPr>
        </p:nvSpPr>
        <p:spPr>
          <a:xfrm>
            <a:off x="4279320" y="1015740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EBFC9476-0A5B-45CB-A44E-52E86E729301}" type="slidenum">
              <a:t>‹N°›</a:t>
            </a:fld>
            <a:endParaRPr lang="fr-FR" sz="14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8061220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3BB5D84-40BD-C62F-BD0C-FA87D01254C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20"/>
            <a:ext cx="5345280" cy="4008600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5A512D0-2062-FD9C-DAA7-6F0AD1A6C7AD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fr-FR"/>
          </a:p>
        </p:txBody>
      </p:sp>
      <p:sp>
        <p:nvSpPr>
          <p:cNvPr id="4" name="Espace réservé de l'en-tête 3">
            <a:extLst>
              <a:ext uri="{FF2B5EF4-FFF2-40B4-BE49-F238E27FC236}">
                <a16:creationId xmlns:a16="http://schemas.microsoft.com/office/drawing/2014/main" id="{9FB0D260-531D-6A57-6CCB-7737E5187E9B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lvl="0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42CABBE-FDE5-82ED-41FB-61E18230589D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4279320" y="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lvl="0" algn="r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16DBE63-8F7E-FC2C-4A20-A65B359E9DE1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>
            <a:lvl1pPr lvl="0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A37E6BC-6CD8-806D-EF09-C6A6B7CF9FC5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4279320" y="1015740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>
            <a:lvl1pPr lvl="0" algn="r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fld id="{E72FD558-F90B-4E0E-879C-BFB7FB7B6C18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81077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0" rtl="0" hangingPunct="0">
      <a:tabLst/>
      <a:defRPr lang="fr-FR" sz="2000" b="0" i="0" u="none" strike="noStrike" kern="1200">
        <a:ln>
          <a:noFill/>
        </a:ln>
        <a:latin typeface="Liberation Sans" pitchFamily="18"/>
        <a:ea typeface="DejaVu Sans" pitchFamily="2"/>
        <a:cs typeface="DejaVu Sans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D009D7-6B81-6AD6-89A2-19AC546E44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E9382F3-DF99-233C-7244-CB65BAFC670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9441CD22-DB4D-4A5E-99D6-2D57D0714150}" type="slidenum">
              <a:t>1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66100CD-3CC9-A35C-B376-FCFBE01B65B1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5B71A37-1F14-1C31-AA02-FC9F58CC254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78940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68E9A6-1766-6B75-A403-AE130A2557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74E7978-25EE-0BD4-2BA6-2C5A72D544DA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AE877422-DF0B-4300-B9BD-D7DD80C92919}" type="slidenum">
              <a:t>2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B1B9D6B-2373-237E-8A22-C4483CEB5C98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0332940-7C2D-1E7C-4A12-8B51424B620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82048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9B3B9F-750A-F12E-5C94-E9862380F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B7F4A11-364E-B3E8-DD74-7D9225347761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9441CD22-DB4D-4A5E-99D6-2D57D0714150}" type="slidenum">
              <a:t>3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6D31309-23B0-1EA0-9F37-969BC29A7D0F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04E2AEE-8664-38FE-C672-82759BC7B61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53609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4B0D5E-E496-5BFD-083E-DA1B542276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6BB756A-927F-6FD5-C496-DEA658BA2434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AE877422-DF0B-4300-B9BD-D7DD80C92919}" type="slidenum">
              <a:t>4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C2F2E44-1FEF-A7BE-6557-F9A811C14623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54C966C-396B-0441-24B1-EABE5C0E66C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10617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F3246F9-7D88-E32E-66F5-9A7D040A9A7A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36A10836-1C0A-46F8-86E0-9B79179145B4}" type="slidenum">
              <a:t>5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6268C29-83C0-5611-E558-FC5B86152FA8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9BB8FA3-8FA1-45EE-D2BF-6932202C812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95D4676-CD07-4624-01C2-C0B8E98FB1F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610C27E3-106A-47EB-8921-F58E1E8460A9}" type="slidenum">
              <a:t>6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D93B60C-8457-C07E-6F5F-6ED20650AB0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063E7E4-1E1D-4DA7-C1DC-C1A5E2EF814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3744314-807C-8158-CFED-B0F7F9EC92E6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16651908-E937-4258-ACDC-6401DF25F913}" type="slidenum">
              <a:t>7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EAE0EA5-F810-289E-1B41-60702F31BAB4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C9D29E4-3572-11A7-B983-CBE4DBE9C68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721040"/>
          </a:xfr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40D5616-52C8-561A-BC70-67E1B534AB26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17A86CB2-4D8F-43B8-AA10-80CA2612DD13}" type="slidenum">
              <a:t>8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B8A5866-1030-DE45-9298-5E44BAD06A18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EF8E49C-49F0-333D-3FCB-A31933088C1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0AD645C-C0F2-B2BA-0BF8-F4274AE2B724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A5C9D900-618C-4554-833F-5538DC6AA0CE}" type="slidenum">
              <a:t>9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ABC80FA-7431-2C49-DBC0-ECECF4868C8D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332DBB4-5DEA-85FA-C1BD-5B7615F97BF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321F0E3-3B82-59FF-0F3D-E5719DF76C0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6ADF4B76-456D-4528-9559-37B1FF698013}" type="slidenum">
              <a:t>10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DE72021-A67E-2B38-173B-38C970807608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D3CD289-203C-0344-6386-D7D12E39B82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84A5DC-D657-6718-003A-24E21CF574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FD2D168-4817-7CD3-D36A-E0182F8CFD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913951B-4961-C2B6-39B5-E38601C16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1F9EEA0-5326-613B-16B7-D7DBDA2BA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9630BAD-F811-FEEA-9456-1AD4E8FB2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AB605F2-008F-4E08-8868-3C917D6C36A0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0951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A07173-9B55-ABA5-C15A-4960524AA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52B18E6-5839-9E1C-8782-1525C48E3E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8F1F5D9-A97F-3749-A47A-695980BB4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E63F873-8C11-6D35-5D2E-C18BFBF53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FC98CF0-CC5D-4F96-4DE3-32331C822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0EE843C-4B8D-4137-93CD-E10C6FC14F14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2910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905234-A4AE-5944-7B3C-4808E6437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45ABC8-6BA1-C37C-EA75-906B2E5677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A1F0A2D-E110-0C53-6E3B-AB071D78D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5399237-1318-32CB-5191-3D0E6A663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69F3DD7-BA4C-23AE-F61D-3E50046F0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D030891-09F1-42E1-9ABE-2DC6B5956AF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3041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C92BBC-1AF0-8226-D528-324F644B5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EFA889D-AB4A-5C1E-D5EB-EE0BDB0753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9287" cy="43846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B48944E-AB23-C86B-D200-EE3FEE9851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14925" y="1768475"/>
            <a:ext cx="4460875" cy="43846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EE884C0-A0E9-4D89-A4C3-C75BB5C435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2B1685C-8C3C-A58D-6D33-56001C47F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2318988-8311-E641-9144-6E88741C6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9E56A14-B04A-47FF-BDF3-ED6BC8C224E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2143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29975F-E893-3185-B7D2-6E7B6ACDD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6ADD58F-178E-D016-F202-37CC61C786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0D966D9-2736-BB42-673F-788F0A50AB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384332A-0AB2-D03A-FC23-3187D161CC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374093E-9302-04F4-1BE4-FDF39F222B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BCC1BA4-B0DC-BECB-877F-DFA92AE0C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7C5A891-A099-98AF-A923-8154C4C6B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47EEF17-7E21-0568-E9F6-B2CCA0C54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E31B1C7-6F55-4DA1-AF08-4679D76217D8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9325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9A6F64-FB7E-5453-C05C-C6ABBF02A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DFC9A2E-BE14-2F03-A3D0-23940058E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C39A72-D848-86B8-1B7A-5A9E29A9E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23BDC20-3BA8-A632-CDC1-C0CE2D33C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6D0901F-9EDE-406E-B819-C6AEF6123FE8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7485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723A279-065E-0943-8C0E-EF07634F7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2EC2DD8-9110-6D25-2A00-9E32BFA1C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E5A78EC-5A62-AB9E-451A-ACBBDDA10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37BCF64-EBA4-49AB-971E-21BEE3B35E6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6633949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47B43F-F4CD-39EE-C952-6D5727699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8DD105B-6D7E-C05B-C132-95E6E4BA33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37ED3E3-17BF-DF23-6197-692BF223AB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D2ED437-72F3-227B-3466-50827B5CE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F614AB4-179E-4AD5-B994-14BE1D1B4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5E2C8F5-972A-72DE-4C30-F0FD89BA9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2E629DE-3542-4185-AC24-10A2CF59694E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863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90D3CB-D2F0-818A-3F94-7144C5949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50F226D-0E3F-2760-73B0-AF3BFE8E15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F22DD5C-A69B-A2EE-9143-175B750453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FC2A244-FA0E-914F-73DE-A89BBD834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AF6033-B956-9186-68D1-CE49E1902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F638DD4-9AF8-5A31-C1DB-5AB968A03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0DBE3CF-FEC2-41E1-86AE-D6755B177356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4199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B0986C-2743-69EB-173C-64B91425D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55643C1-3179-EC4B-2176-EC20560517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CB6C9B2-4568-A898-AC85-A55938ED8C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EF02E5C-3FCA-EEF6-8655-18F3F2660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075296C-8DE1-3BE5-48B7-EAAEAD57B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EC299EE-49F1-42CF-B61E-D4A0B1A8590C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8294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4B91361-5343-864D-4354-9BCB4EA8D0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308850" y="301625"/>
            <a:ext cx="226695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9FE4FE4-1C36-421A-B2F1-20814FE916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3212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AEA7670-A76E-C2F7-3FFB-7A0C8B2C0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7555B29-10EE-E24E-688A-7B14AD5AD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867D2E8-1F25-2152-8762-43FF416C5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E800872-89FB-49C0-8FC1-DF52D8886619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1629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37027CA-C62E-15A8-57A2-34A34A98602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03999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4C21594-49FB-D40F-3DCA-1F944BFE293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03999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8805C18-A97B-0484-9CC9-82B8030CFB34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503999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lvl="0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88787C2-4BAC-2BA4-2B71-7A915E37E7FE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lvl="0" algn="ctr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B34C6FF-8FC2-BFA3-A56C-B7D3F1A32E7B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722700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lvl="0" algn="r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fld id="{DA5B8E91-3C71-485F-BBC0-F195A82D1B11}" type="slidenum"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hangingPunct="0">
        <a:tabLst/>
        <a:defRPr lang="fr-FR" sz="4400" b="0" i="0" u="none" strike="noStrike" kern="1200">
          <a:ln>
            <a:noFill/>
          </a:ln>
          <a:latin typeface="Liberation Sans" pitchFamily="18"/>
          <a:ea typeface="DejaVu Sans" pitchFamily="2"/>
          <a:cs typeface="DejaVu Sans" pitchFamily="2"/>
        </a:defRPr>
      </a:lvl1pPr>
    </p:titleStyle>
    <p:bodyStyle>
      <a:lvl1pPr rtl="0" hangingPunct="0">
        <a:spcBef>
          <a:spcPts val="0"/>
        </a:spcBef>
        <a:spcAft>
          <a:spcPts val="1417"/>
        </a:spcAft>
        <a:tabLst/>
        <a:defRPr lang="fr-FR" sz="3200" b="0" i="0" u="none" strike="noStrike" kern="1200">
          <a:ln>
            <a:noFill/>
          </a:ln>
          <a:latin typeface="Liberation Sans" pitchFamily="18"/>
          <a:ea typeface="DejaVu Sans" pitchFamily="2"/>
          <a:cs typeface="DejaVu Sans" pitchFamily="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F1649F-2747-D71A-5DCE-4449322F1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57240773-22F1-1821-87FD-4995E646CA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177" y="3897350"/>
            <a:ext cx="7581900" cy="12192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67080FE-CB6E-6FF3-9120-550DFCFB0943}"/>
              </a:ext>
            </a:extLst>
          </p:cNvPr>
          <p:cNvSpPr txBox="1"/>
          <p:nvPr/>
        </p:nvSpPr>
        <p:spPr>
          <a:xfrm>
            <a:off x="2196014" y="1259280"/>
            <a:ext cx="5389915" cy="1506523"/>
          </a:xfrm>
          <a:prstGeom prst="rect">
            <a:avLst/>
          </a:prstGeom>
          <a:solidFill>
            <a:srgbClr val="FF3333"/>
          </a:solidFill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9600" b="1" i="0" u="none" strike="noStrike" kern="1200" dirty="0">
                <a:ln>
                  <a:noFill/>
                </a:ln>
                <a:latin typeface="Times New Roman" pitchFamily="18"/>
                <a:ea typeface="DejaVu Sans" pitchFamily="2"/>
                <a:cs typeface="DejaVu Sans" pitchFamily="2"/>
              </a:rPr>
              <a:t>Calculer :</a:t>
            </a:r>
          </a:p>
        </p:txBody>
      </p:sp>
    </p:spTree>
    <p:extLst>
      <p:ext uri="{BB962C8B-B14F-4D97-AF65-F5344CB8AC3E}">
        <p14:creationId xmlns:p14="http://schemas.microsoft.com/office/powerpoint/2010/main" val="3261461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2ED04-511C-C18A-21E8-28B6AC34D9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E9EDC24-55E3-87FA-6EA8-1C6011B79FA5}"/>
              </a:ext>
            </a:extLst>
          </p:cNvPr>
          <p:cNvSpPr txBox="1"/>
          <p:nvPr/>
        </p:nvSpPr>
        <p:spPr>
          <a:xfrm>
            <a:off x="169560" y="181440"/>
            <a:ext cx="3632759" cy="77148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4800" b="1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Correction :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5A424E3-9482-2854-82AF-52F8505EE1FE}"/>
              </a:ext>
            </a:extLst>
          </p:cNvPr>
          <p:cNvSpPr/>
          <p:nvPr/>
        </p:nvSpPr>
        <p:spPr>
          <a:xfrm>
            <a:off x="6120000" y="720000"/>
            <a:ext cx="2880000" cy="36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7CDBE51-A56F-7007-F849-AB491CE96920}"/>
              </a:ext>
            </a:extLst>
          </p:cNvPr>
          <p:cNvSpPr/>
          <p:nvPr/>
        </p:nvSpPr>
        <p:spPr>
          <a:xfrm>
            <a:off x="5760000" y="1260000"/>
            <a:ext cx="360000" cy="18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8DC113-6554-C251-860B-0FA9501A9ABF}"/>
              </a:ext>
            </a:extLst>
          </p:cNvPr>
          <p:cNvSpPr/>
          <p:nvPr/>
        </p:nvSpPr>
        <p:spPr>
          <a:xfrm>
            <a:off x="5976000" y="995760"/>
            <a:ext cx="2160000" cy="18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93AFC18-4517-A522-554C-973D55E17F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978" y="2684883"/>
            <a:ext cx="9466667" cy="1440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784970"/>
      </p:ext>
    </p:extLst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355198-6C7C-988E-9ED2-C40C19E5E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864F691F-5E97-ACCE-C623-5FC02464DCEF}"/>
              </a:ext>
            </a:extLst>
          </p:cNvPr>
          <p:cNvSpPr txBox="1"/>
          <p:nvPr/>
        </p:nvSpPr>
        <p:spPr>
          <a:xfrm>
            <a:off x="2196014" y="1259280"/>
            <a:ext cx="5389915" cy="1506523"/>
          </a:xfrm>
          <a:prstGeom prst="rect">
            <a:avLst/>
          </a:prstGeom>
          <a:solidFill>
            <a:srgbClr val="FF3333"/>
          </a:solidFill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9600" b="1" i="0" u="none" strike="noStrike" kern="1200" dirty="0">
                <a:ln>
                  <a:noFill/>
                </a:ln>
                <a:latin typeface="Times New Roman" pitchFamily="18"/>
                <a:ea typeface="DejaVu Sans" pitchFamily="2"/>
                <a:cs typeface="DejaVu Sans" pitchFamily="2"/>
              </a:rPr>
              <a:t>Calculer :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BB0B85A-C447-77AD-3404-90B07C210B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2412" y="3460372"/>
            <a:ext cx="4495800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3447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7EA7BE-BD4F-0D79-4260-FE5E724E26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1C061F9-B332-891B-DCAF-387D877623B5}"/>
              </a:ext>
            </a:extLst>
          </p:cNvPr>
          <p:cNvSpPr txBox="1"/>
          <p:nvPr/>
        </p:nvSpPr>
        <p:spPr>
          <a:xfrm>
            <a:off x="169560" y="181440"/>
            <a:ext cx="3632759" cy="77148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4800" b="1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Correction :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0761A2-76D5-4529-101C-D90F8882E308}"/>
              </a:ext>
            </a:extLst>
          </p:cNvPr>
          <p:cNvSpPr/>
          <p:nvPr/>
        </p:nvSpPr>
        <p:spPr>
          <a:xfrm>
            <a:off x="6120000" y="720000"/>
            <a:ext cx="2880000" cy="36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6594BDE-6EE4-F430-FDD3-8778A107847D}"/>
              </a:ext>
            </a:extLst>
          </p:cNvPr>
          <p:cNvSpPr/>
          <p:nvPr/>
        </p:nvSpPr>
        <p:spPr>
          <a:xfrm>
            <a:off x="5760000" y="1260000"/>
            <a:ext cx="360000" cy="18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2BD648E-CB7B-CC72-85AD-EE0775BD27C7}"/>
              </a:ext>
            </a:extLst>
          </p:cNvPr>
          <p:cNvSpPr/>
          <p:nvPr/>
        </p:nvSpPr>
        <p:spPr>
          <a:xfrm>
            <a:off x="5976000" y="995760"/>
            <a:ext cx="2160000" cy="18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1D1936F-4AE7-960F-A79B-942153314E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4" y="1440000"/>
            <a:ext cx="9439275" cy="539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205243"/>
      </p:ext>
    </p:extLst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DD2FF518-CE63-BC42-4602-17F6FC7793DB}"/>
                  </a:ext>
                </a:extLst>
              </p:cNvPr>
              <p:cNvSpPr txBox="1">
                <a:spLocks noResize="1"/>
              </p:cNvSpPr>
              <p:nvPr/>
            </p:nvSpPr>
            <p:spPr>
              <a:xfrm>
                <a:off x="1182648" y="3779837"/>
                <a:ext cx="2430360" cy="140219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none" lIns="90000" tIns="45000" rIns="90000" bIns="45000" compatLnSpc="0">
                <a:noAutofit/>
              </a:bodyPr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9600" b="0" i="1" smtClean="0">
                          <a:latin typeface="Cambria Math" panose="02040503050406030204" pitchFamily="18" charset="0"/>
                        </a:rPr>
                        <m:t>36× ….. =3,6 </m:t>
                      </m:r>
                    </m:oMath>
                  </m:oMathPara>
                </a14:m>
                <a:endParaRPr lang="fr-FR" sz="9600" dirty="0">
                  <a:latin typeface="Liberation Sans" pitchFamily="18"/>
                </a:endParaRPr>
              </a:p>
            </p:txBody>
          </p:sp>
        </mc:Choice>
        <mc:Fallback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DD2FF518-CE63-BC42-4602-17F6FC7793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2648" y="3779837"/>
                <a:ext cx="2430360" cy="1402199"/>
              </a:xfrm>
              <a:prstGeom prst="rect">
                <a:avLst/>
              </a:prstGeom>
              <a:blipFill>
                <a:blip r:embed="rId3"/>
                <a:stretch>
                  <a:fillRect r="-22656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oneTexte 3">
            <a:extLst>
              <a:ext uri="{FF2B5EF4-FFF2-40B4-BE49-F238E27FC236}">
                <a16:creationId xmlns:a16="http://schemas.microsoft.com/office/drawing/2014/main" id="{66A4048E-10C2-B2DA-B531-6C866666878A}"/>
              </a:ext>
            </a:extLst>
          </p:cNvPr>
          <p:cNvSpPr txBox="1"/>
          <p:nvPr/>
        </p:nvSpPr>
        <p:spPr>
          <a:xfrm>
            <a:off x="1649259" y="1259280"/>
            <a:ext cx="6483419" cy="1506523"/>
          </a:xfrm>
          <a:prstGeom prst="rect">
            <a:avLst/>
          </a:prstGeom>
          <a:solidFill>
            <a:srgbClr val="FF3333"/>
          </a:solidFill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9600" b="1" i="0" u="none" strike="noStrike" kern="1200" dirty="0">
                <a:ln>
                  <a:noFill/>
                </a:ln>
                <a:latin typeface="Times New Roman" pitchFamily="18"/>
                <a:ea typeface="DejaVu Sans" pitchFamily="2"/>
                <a:cs typeface="DejaVu Sans" pitchFamily="2"/>
              </a:rPr>
              <a:t>Compléter :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A04222E-2C6D-8161-1B7A-500949082FBD}"/>
              </a:ext>
            </a:extLst>
          </p:cNvPr>
          <p:cNvSpPr txBox="1"/>
          <p:nvPr/>
        </p:nvSpPr>
        <p:spPr>
          <a:xfrm>
            <a:off x="169560" y="181440"/>
            <a:ext cx="3632759" cy="77148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4800" b="1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Correction 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CA0B4A61-5A78-3EFE-CE71-DC714E99CE36}"/>
                  </a:ext>
                </a:extLst>
              </p:cNvPr>
              <p:cNvSpPr txBox="1">
                <a:spLocks noResize="1"/>
              </p:cNvSpPr>
              <p:nvPr/>
            </p:nvSpPr>
            <p:spPr>
              <a:xfrm>
                <a:off x="1006378" y="2545948"/>
                <a:ext cx="2430360" cy="140219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none" lIns="90000" tIns="45000" rIns="90000" bIns="45000" compatLnSpc="0">
                <a:noAutofit/>
              </a:bodyPr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9600" b="0" i="1" smtClean="0">
                          <a:latin typeface="Cambria Math" panose="02040503050406030204" pitchFamily="18" charset="0"/>
                        </a:rPr>
                        <m:t>36×</m:t>
                      </m:r>
                      <m:r>
                        <a:rPr lang="fr-FR" sz="9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fr-FR" sz="9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9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fr-FR" sz="9600" b="0" i="1" smtClean="0">
                          <a:latin typeface="Cambria Math" panose="02040503050406030204" pitchFamily="18" charset="0"/>
                        </a:rPr>
                        <m:t>=3,6 </m:t>
                      </m:r>
                    </m:oMath>
                  </m:oMathPara>
                </a14:m>
                <a:endParaRPr lang="fr-FR" sz="9600" dirty="0">
                  <a:latin typeface="Liberation Sans" pitchFamily="18"/>
                </a:endParaRPr>
              </a:p>
            </p:txBody>
          </p:sp>
        </mc:Choice>
        <mc:Fallback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CA0B4A61-5A78-3EFE-CE71-DC714E99CE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6378" y="2545948"/>
                <a:ext cx="2430360" cy="1402199"/>
              </a:xfrm>
              <a:prstGeom prst="rect">
                <a:avLst/>
              </a:prstGeom>
              <a:blipFill>
                <a:blip r:embed="rId3"/>
                <a:stretch>
                  <a:fillRect r="-22456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3368CAC-1FEF-C420-1BB0-7A010670A286}"/>
              </a:ext>
            </a:extLst>
          </p:cNvPr>
          <p:cNvSpPr txBox="1"/>
          <p:nvPr/>
        </p:nvSpPr>
        <p:spPr>
          <a:xfrm>
            <a:off x="88881" y="3927040"/>
            <a:ext cx="9515531" cy="3276174"/>
          </a:xfrm>
          <a:prstGeom prst="rect">
            <a:avLst/>
          </a:prstGeom>
          <a:solidFill>
            <a:srgbClr val="FF3333"/>
          </a:solidFill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7200" b="1" i="0" u="none" strike="noStrike" kern="1200" dirty="0">
                <a:ln>
                  <a:noFill/>
                </a:ln>
                <a:latin typeface="Times New Roman" pitchFamily="18"/>
                <a:ea typeface="DejaVu Sans" pitchFamily="2"/>
                <a:cs typeface="DejaVu Sans" pitchFamily="2"/>
              </a:rPr>
              <a:t>Quelle est la fraction de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7200" b="1" dirty="0">
                <a:latin typeface="Times New Roman" pitchFamily="18"/>
                <a:ea typeface="DejaVu Sans" pitchFamily="2"/>
                <a:cs typeface="DejaVu Sans" pitchFamily="2"/>
              </a:rPr>
              <a:t>l’aire du rectangle qui 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7200" b="1" dirty="0">
                <a:latin typeface="Times New Roman" pitchFamily="18"/>
                <a:ea typeface="DejaVu Sans" pitchFamily="2"/>
                <a:cs typeface="DejaVu Sans" pitchFamily="2"/>
              </a:rPr>
              <a:t>est grisée 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8B87E36-318A-DAFD-252B-E090B36753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2356" y="638979"/>
            <a:ext cx="6988580" cy="271498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5D433CA-148E-8EA4-30C8-2D9995C29266}"/>
              </a:ext>
            </a:extLst>
          </p:cNvPr>
          <p:cNvSpPr txBox="1"/>
          <p:nvPr/>
        </p:nvSpPr>
        <p:spPr>
          <a:xfrm>
            <a:off x="169560" y="181440"/>
            <a:ext cx="3632759" cy="77148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4800" b="1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Correction :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3B47F05-35CD-5AFE-281B-E691DBB66132}"/>
              </a:ext>
            </a:extLst>
          </p:cNvPr>
          <p:cNvSpPr txBox="1"/>
          <p:nvPr/>
        </p:nvSpPr>
        <p:spPr>
          <a:xfrm>
            <a:off x="0" y="4373696"/>
            <a:ext cx="8670275" cy="2489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0000" tIns="45000" rIns="90000" bIns="45000" anchorCtr="0" compatLnSpc="0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5400" b="1" i="0" u="none" strike="noStrike" kern="1200" dirty="0">
                <a:ln>
                  <a:noFill/>
                </a:ln>
                <a:latin typeface="Times New Roman" pitchFamily="18"/>
                <a:ea typeface="DejaVu Sans" pitchFamily="2"/>
                <a:cs typeface="DejaVu Sans" pitchFamily="2"/>
              </a:rPr>
              <a:t>La fraction de </a:t>
            </a:r>
            <a:r>
              <a:rPr lang="fr-FR" sz="5400" b="1" dirty="0">
                <a:latin typeface="Times New Roman" pitchFamily="18"/>
                <a:ea typeface="DejaVu Sans" pitchFamily="2"/>
                <a:cs typeface="DejaVu Sans" pitchFamily="2"/>
              </a:rPr>
              <a:t>l’aire du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5400" b="1" dirty="0">
                <a:latin typeface="Times New Roman" pitchFamily="18"/>
                <a:ea typeface="DejaVu Sans" pitchFamily="2"/>
                <a:cs typeface="DejaVu Sans" pitchFamily="2"/>
              </a:rPr>
              <a:t> 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5400" b="1" dirty="0">
                <a:latin typeface="Times New Roman" pitchFamily="18"/>
                <a:ea typeface="DejaVu Sans" pitchFamily="2"/>
                <a:cs typeface="DejaVu Sans" pitchFamily="2"/>
              </a:rPr>
              <a:t>rectangle qui est grisée est       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3AD807D6-6ECC-41C4-67EC-A55088A474FB}"/>
                  </a:ext>
                </a:extLst>
              </p:cNvPr>
              <p:cNvSpPr txBox="1"/>
              <p:nvPr/>
            </p:nvSpPr>
            <p:spPr>
              <a:xfrm>
                <a:off x="8339769" y="5723454"/>
                <a:ext cx="2090316" cy="144263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 xmlns:m="http://schemas.openxmlformats.org/officeDocument/2006/math">
                    <m:f>
                      <m:fPr>
                        <m:ctrlPr>
                          <a:rPr lang="fr-FR" sz="6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6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fr-FR" sz="6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fr-FR" sz="6600" dirty="0"/>
                  <a:t> </a:t>
                </a:r>
                <a:r>
                  <a:rPr lang="fr-FR" sz="6600" dirty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6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6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fr-FR" sz="6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fr-FR" sz="6600" dirty="0"/>
                  <a:t>   </a:t>
                </a:r>
              </a:p>
            </p:txBody>
          </p:sp>
        </mc:Choice>
        <mc:Fallback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3AD807D6-6ECC-41C4-67EC-A55088A474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9769" y="5723454"/>
                <a:ext cx="2090316" cy="1442639"/>
              </a:xfrm>
              <a:prstGeom prst="rect">
                <a:avLst/>
              </a:prstGeom>
              <a:blipFill>
                <a:blip r:embed="rId3"/>
                <a:stretch>
                  <a:fillRect t="-2954" b="-1983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 4">
            <a:extLst>
              <a:ext uri="{FF2B5EF4-FFF2-40B4-BE49-F238E27FC236}">
                <a16:creationId xmlns:a16="http://schemas.microsoft.com/office/drawing/2014/main" id="{4136EF77-65E5-93FF-3568-D9851B48EB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1470" y="1288974"/>
            <a:ext cx="6733356" cy="2615836"/>
          </a:xfrm>
          <a:prstGeom prst="rect">
            <a:avLst/>
          </a:prstGeom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0C052F71-2DEE-E561-78D0-D4C7524E82CF}"/>
              </a:ext>
            </a:extLst>
          </p:cNvPr>
          <p:cNvCxnSpPr>
            <a:cxnSpLocks/>
          </p:cNvCxnSpPr>
          <p:nvPr/>
        </p:nvCxnSpPr>
        <p:spPr>
          <a:xfrm>
            <a:off x="5398265" y="2571770"/>
            <a:ext cx="2060154" cy="0"/>
          </a:xfrm>
          <a:prstGeom prst="line">
            <a:avLst/>
          </a:prstGeom>
          <a:ln w="3492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C179E191-DF21-95D2-7629-0FFA000369A7}"/>
              </a:ext>
            </a:extLst>
          </p:cNvPr>
          <p:cNvCxnSpPr>
            <a:cxnSpLocks/>
          </p:cNvCxnSpPr>
          <p:nvPr/>
        </p:nvCxnSpPr>
        <p:spPr>
          <a:xfrm>
            <a:off x="3793570" y="2571770"/>
            <a:ext cx="8749" cy="876510"/>
          </a:xfrm>
          <a:prstGeom prst="line">
            <a:avLst/>
          </a:prstGeom>
          <a:ln w="3492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18A75F3-7796-6223-51E7-D5237D66601B}"/>
              </a:ext>
            </a:extLst>
          </p:cNvPr>
          <p:cNvSpPr txBox="1"/>
          <p:nvPr/>
        </p:nvSpPr>
        <p:spPr>
          <a:xfrm>
            <a:off x="1649253" y="1259280"/>
            <a:ext cx="6483419" cy="1506523"/>
          </a:xfrm>
          <a:prstGeom prst="rect">
            <a:avLst/>
          </a:prstGeom>
          <a:solidFill>
            <a:srgbClr val="FF3333"/>
          </a:solidFill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9600" b="1" i="0" u="none" strike="noStrike" kern="1200" dirty="0">
                <a:ln>
                  <a:noFill/>
                </a:ln>
                <a:latin typeface="Times New Roman" pitchFamily="18"/>
                <a:ea typeface="DejaVu Sans" pitchFamily="2"/>
                <a:cs typeface="DejaVu Sans" pitchFamily="2"/>
              </a:rPr>
              <a:t>Compléter 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D5FA0C06-D057-0E0F-9B02-307587134949}"/>
                  </a:ext>
                </a:extLst>
              </p:cNvPr>
              <p:cNvSpPr txBox="1"/>
              <p:nvPr/>
            </p:nvSpPr>
            <p:spPr>
              <a:xfrm>
                <a:off x="2914174" y="3503954"/>
                <a:ext cx="3723006" cy="23378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8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8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fr-FR" sz="80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fr-FR" sz="8000" b="0" i="1" smtClean="0">
                              <a:latin typeface="Cambria Math" panose="02040503050406030204" pitchFamily="18" charset="0"/>
                            </a:rPr>
                            <m:t>25</m:t>
                          </m:r>
                        </m:den>
                      </m:f>
                      <m:r>
                        <a:rPr lang="fr-FR" sz="80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fr-FR" sz="8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8000" b="0" i="1" smtClean="0">
                              <a:latin typeface="Cambria Math" panose="02040503050406030204" pitchFamily="18" charset="0"/>
                            </a:rPr>
                            <m:t>?</m:t>
                          </m:r>
                        </m:num>
                        <m:den>
                          <m:r>
                            <a:rPr lang="fr-FR" sz="80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fr-FR" sz="80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fr-FR" sz="8000" dirty="0"/>
              </a:p>
            </p:txBody>
          </p:sp>
        </mc:Choice>
        <mc:Fallback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D5FA0C06-D057-0E0F-9B02-3075871349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4174" y="3503954"/>
                <a:ext cx="3723006" cy="233788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1B87E0B-DD5D-44F1-317A-7115EFC15938}"/>
              </a:ext>
            </a:extLst>
          </p:cNvPr>
          <p:cNvSpPr txBox="1"/>
          <p:nvPr/>
        </p:nvSpPr>
        <p:spPr>
          <a:xfrm>
            <a:off x="169560" y="181440"/>
            <a:ext cx="3632759" cy="77148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4800" b="1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Correction 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D4AD1616-BBEA-65E5-5BBF-4E7CB0DDC564}"/>
                  </a:ext>
                </a:extLst>
              </p:cNvPr>
              <p:cNvSpPr txBox="1"/>
              <p:nvPr/>
            </p:nvSpPr>
            <p:spPr>
              <a:xfrm>
                <a:off x="2374348" y="2214980"/>
                <a:ext cx="4334924" cy="241899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8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8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fr-FR" sz="80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fr-FR" sz="8000" b="0" i="1" smtClean="0">
                              <a:latin typeface="Cambria Math" panose="02040503050406030204" pitchFamily="18" charset="0"/>
                            </a:rPr>
                            <m:t>25</m:t>
                          </m:r>
                        </m:den>
                      </m:f>
                      <m:r>
                        <a:rPr lang="fr-FR" sz="80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fr-FR" sz="8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8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fr-FR" sz="8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fr-FR" sz="80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fr-FR" sz="8000" dirty="0"/>
              </a:p>
            </p:txBody>
          </p:sp>
        </mc:Choice>
        <mc:Fallback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D4AD1616-BBEA-65E5-5BBF-4E7CB0DDC5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4348" y="2214980"/>
                <a:ext cx="4334924" cy="241899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Ellipse 5">
            <a:extLst>
              <a:ext uri="{FF2B5EF4-FFF2-40B4-BE49-F238E27FC236}">
                <a16:creationId xmlns:a16="http://schemas.microsoft.com/office/drawing/2014/main" id="{2CFC7CF8-C875-BEC7-AEB5-ED4CD4F9B413}"/>
              </a:ext>
            </a:extLst>
          </p:cNvPr>
          <p:cNvSpPr/>
          <p:nvPr/>
        </p:nvSpPr>
        <p:spPr>
          <a:xfrm>
            <a:off x="3657264" y="1422613"/>
            <a:ext cx="990018" cy="46270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 ÷ 5</a:t>
            </a: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995921FB-F434-BF98-6821-A561B36ECE92}"/>
              </a:ext>
            </a:extLst>
          </p:cNvPr>
          <p:cNvCxnSpPr>
            <a:endCxn id="6" idx="2"/>
          </p:cNvCxnSpPr>
          <p:nvPr/>
        </p:nvCxnSpPr>
        <p:spPr>
          <a:xfrm flipV="1">
            <a:off x="2985571" y="1653968"/>
            <a:ext cx="671693" cy="5610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2E3374C2-CCB8-08C0-3138-8FFDF8B63CE7}"/>
              </a:ext>
            </a:extLst>
          </p:cNvPr>
          <p:cNvCxnSpPr>
            <a:cxnSpLocks/>
          </p:cNvCxnSpPr>
          <p:nvPr/>
        </p:nvCxnSpPr>
        <p:spPr>
          <a:xfrm>
            <a:off x="4647282" y="1631864"/>
            <a:ext cx="927253" cy="5069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4FC20F12-8050-7954-50C0-475B88EA54B4}"/>
              </a:ext>
            </a:extLst>
          </p:cNvPr>
          <p:cNvCxnSpPr/>
          <p:nvPr/>
        </p:nvCxnSpPr>
        <p:spPr>
          <a:xfrm flipV="1">
            <a:off x="4704465" y="4603994"/>
            <a:ext cx="671693" cy="5610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12A354FE-1D5D-E5A9-FC0B-14759D170281}"/>
              </a:ext>
            </a:extLst>
          </p:cNvPr>
          <p:cNvCxnSpPr>
            <a:cxnSpLocks/>
          </p:cNvCxnSpPr>
          <p:nvPr/>
        </p:nvCxnSpPr>
        <p:spPr>
          <a:xfrm>
            <a:off x="3130626" y="4603994"/>
            <a:ext cx="671693" cy="6620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llipse 1">
            <a:extLst>
              <a:ext uri="{FF2B5EF4-FFF2-40B4-BE49-F238E27FC236}">
                <a16:creationId xmlns:a16="http://schemas.microsoft.com/office/drawing/2014/main" id="{FCF74478-9B25-17F4-DAAE-0C9A50A37DF8}"/>
              </a:ext>
            </a:extLst>
          </p:cNvPr>
          <p:cNvSpPr/>
          <p:nvPr/>
        </p:nvSpPr>
        <p:spPr>
          <a:xfrm>
            <a:off x="3802319" y="5034708"/>
            <a:ext cx="990018" cy="46270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 ÷ 5</a:t>
            </a:r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78</Words>
  <Application>Microsoft Office PowerPoint</Application>
  <PresentationFormat>Personnalisé</PresentationFormat>
  <Paragraphs>32</Paragraphs>
  <Slides>10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Cambria Math</vt:lpstr>
      <vt:lpstr>Liberation Sans</vt:lpstr>
      <vt:lpstr>Liberation Serif</vt:lpstr>
      <vt:lpstr>Times New Roman</vt:lpstr>
      <vt:lpstr>Default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Malbos</dc:creator>
  <cp:lastModifiedBy>Emmanuel MALBOS</cp:lastModifiedBy>
  <cp:revision>17</cp:revision>
  <dcterms:created xsi:type="dcterms:W3CDTF">2012-05-21T20:39:00Z</dcterms:created>
  <dcterms:modified xsi:type="dcterms:W3CDTF">2024-02-21T19:43:16Z</dcterms:modified>
</cp:coreProperties>
</file>