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1" r:id="rId3"/>
    <p:sldId id="264" r:id="rId4"/>
    <p:sldId id="265" r:id="rId5"/>
    <p:sldId id="266" r:id="rId6"/>
    <p:sldId id="267" r:id="rId7"/>
    <p:sldId id="258" r:id="rId8"/>
    <p:sldId id="259" r:id="rId9"/>
    <p:sldId id="262" r:id="rId10"/>
    <p:sldId id="263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EFC96-C498-73C5-8625-3CCC201F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A7463D-E9B5-A547-28BE-C14800D14F7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A86CB2-4D8F-43B8-AA10-80CA2612DD13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63847B-3922-76C3-E890-CA8170CE75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D7B8A7-1E30-3183-7236-354722E91B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06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09D7-6B81-6AD6-89A2-19AC546E4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9382F3-DF99-233C-7244-CB65BAFC67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6100CD-3CC9-A35C-B376-FCFBE01B65B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B71A37-1F14-1C31-AA02-FC9F58CC25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894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8E9A6-1766-6B75-A403-AE130A25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4E7978-25EE-0BD4-2BA6-2C5A72D544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1B9D6B-2373-237E-8A22-C4483CEB5C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332940-7C2D-1E7C-4A12-8B51424B62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20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36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61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250AEF-086D-D5F9-8774-A26BECE48FDE}"/>
              </a:ext>
            </a:extLst>
          </p:cNvPr>
          <p:cNvSpPr txBox="1"/>
          <p:nvPr/>
        </p:nvSpPr>
        <p:spPr>
          <a:xfrm>
            <a:off x="865064" y="2638066"/>
            <a:ext cx="8844514" cy="2626766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dirty="0"/>
              <a:t>Pour ranger 72 œufs, combien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dirty="0"/>
              <a:t>de boites de 8 œufs dois-je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dirty="0"/>
              <a:t>utiliser ? </a:t>
            </a:r>
            <a:endParaRPr lang="fr-FR" sz="5400" b="1" dirty="0">
              <a:latin typeface="Times New Roman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FB6D3-9D82-42E6-ABFB-4ACEEB149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3799BA-4A87-6D83-AB89-BA7853D49F7A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7CE9F0-F0DB-49FA-AA67-0DBB636B213D}"/>
              </a:ext>
            </a:extLst>
          </p:cNvPr>
          <p:cNvSpPr txBox="1"/>
          <p:nvPr/>
        </p:nvSpPr>
        <p:spPr>
          <a:xfrm>
            <a:off x="561861" y="3426245"/>
            <a:ext cx="9309252" cy="115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Je dois utiliser </a:t>
            </a:r>
            <a:r>
              <a:rPr lang="fr-FR" sz="7200" b="1" i="0" u="none" strike="noStrike" kern="1200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DejaVu Sans" pitchFamily="2"/>
                <a:cs typeface="DejaVu Sans" pitchFamily="2"/>
              </a:rPr>
              <a:t>9 boîtes</a:t>
            </a: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.</a:t>
            </a:r>
            <a:endParaRPr lang="fr-FR" sz="7200" b="1" dirty="0">
              <a:latin typeface="Times New Roman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D2FC474-C0B6-0909-1A71-2EEB0379750F}"/>
                  </a:ext>
                </a:extLst>
              </p:cNvPr>
              <p:cNvSpPr txBox="1"/>
              <p:nvPr/>
            </p:nvSpPr>
            <p:spPr>
              <a:xfrm>
                <a:off x="2149296" y="1570454"/>
                <a:ext cx="5782032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×9=72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D2FC474-C0B6-0909-1A71-2EEB03797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296" y="1570454"/>
                <a:ext cx="5782032" cy="13542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67790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1649F-2747-D71A-5DCE-4449322F1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E0C26F-16A9-29AE-A199-05421BC2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62" y="1055687"/>
            <a:ext cx="93345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6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2ED04-511C-C18A-21E8-28B6AC34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9EDC24-55E3-87FA-6EA8-1C6011B79FA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A424E3-9482-2854-82AF-52F8505EE1FE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CDBE51-A56F-7007-F849-AB491CE96920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8DC113-6554-C251-860B-0FA9501A9ABF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FCA3C1-0FE5-963B-D34D-F98EB434E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7" y="2212975"/>
            <a:ext cx="920115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497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7A8A1BB-884E-9FC1-E245-5F28FEC5A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675" y="870333"/>
            <a:ext cx="9341125" cy="52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2B2E4A-252F-52A5-310E-16C506A59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312" y="457677"/>
            <a:ext cx="3876675" cy="28765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1DD4C2-8685-5739-B405-41CFB2229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789" y="3779837"/>
            <a:ext cx="688657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524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8A15C4B-57ED-0458-F996-4EE6C96DA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33" y="1090670"/>
            <a:ext cx="9025980" cy="47953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D09754-83C4-4E62-054A-E6CA25936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62" y="2603500"/>
            <a:ext cx="8039100" cy="2352675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75F3-7796-6223-51E7-D5237D66601B}"/>
              </a:ext>
            </a:extLst>
          </p:cNvPr>
          <p:cNvSpPr txBox="1"/>
          <p:nvPr/>
        </p:nvSpPr>
        <p:spPr>
          <a:xfrm>
            <a:off x="1649253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/>
              <p:nvPr/>
            </p:nvSpPr>
            <p:spPr>
              <a:xfrm>
                <a:off x="2914174" y="3503954"/>
                <a:ext cx="4290469" cy="2337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174" y="3503954"/>
                <a:ext cx="4290469" cy="2337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/>
              <p:nvPr/>
            </p:nvSpPr>
            <p:spPr>
              <a:xfrm>
                <a:off x="2374348" y="2214980"/>
                <a:ext cx="4334924" cy="23378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8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348" y="2214980"/>
                <a:ext cx="4334924" cy="2337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lipse 5">
            <a:extLst>
              <a:ext uri="{FF2B5EF4-FFF2-40B4-BE49-F238E27FC236}">
                <a16:creationId xmlns:a16="http://schemas.microsoft.com/office/drawing/2014/main" id="{2CFC7CF8-C875-BEC7-AEB5-ED4CD4F9B413}"/>
              </a:ext>
            </a:extLst>
          </p:cNvPr>
          <p:cNvSpPr/>
          <p:nvPr/>
        </p:nvSpPr>
        <p:spPr>
          <a:xfrm>
            <a:off x="3657263" y="1422613"/>
            <a:ext cx="113507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95921FB-F434-BF98-6821-A561B36ECE92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2985571" y="1653968"/>
            <a:ext cx="671692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3374C2-CCB8-08C0-3138-8FFDF8B63CE7}"/>
              </a:ext>
            </a:extLst>
          </p:cNvPr>
          <p:cNvCxnSpPr>
            <a:cxnSpLocks/>
          </p:cNvCxnSpPr>
          <p:nvPr/>
        </p:nvCxnSpPr>
        <p:spPr>
          <a:xfrm>
            <a:off x="4647282" y="1631864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FC20F12-8050-7954-50C0-475B88EA54B4}"/>
              </a:ext>
            </a:extLst>
          </p:cNvPr>
          <p:cNvCxnSpPr/>
          <p:nvPr/>
        </p:nvCxnSpPr>
        <p:spPr>
          <a:xfrm flipV="1">
            <a:off x="4704465" y="4603994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A354FE-1D5D-E5A9-FC0B-14759D170281}"/>
              </a:ext>
            </a:extLst>
          </p:cNvPr>
          <p:cNvCxnSpPr>
            <a:cxnSpLocks/>
          </p:cNvCxnSpPr>
          <p:nvPr/>
        </p:nvCxnSpPr>
        <p:spPr>
          <a:xfrm>
            <a:off x="3130626" y="4603994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FCF74478-9B25-17F4-DAAE-0C9A50A37DF8}"/>
              </a:ext>
            </a:extLst>
          </p:cNvPr>
          <p:cNvSpPr/>
          <p:nvPr/>
        </p:nvSpPr>
        <p:spPr>
          <a:xfrm>
            <a:off x="3802318" y="5034708"/>
            <a:ext cx="123799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25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57</Words>
  <Application>Microsoft Office PowerPoint</Application>
  <PresentationFormat>Personnalisé</PresentationFormat>
  <Paragraphs>25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18</cp:revision>
  <dcterms:created xsi:type="dcterms:W3CDTF">2012-05-21T20:39:00Z</dcterms:created>
  <dcterms:modified xsi:type="dcterms:W3CDTF">2024-03-03T10:56:33Z</dcterms:modified>
</cp:coreProperties>
</file>