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268" r:id="rId3"/>
    <p:sldId id="266" r:id="rId4"/>
    <p:sldId id="267" r:id="rId5"/>
    <p:sldId id="258" r:id="rId6"/>
    <p:sldId id="259" r:id="rId7"/>
    <p:sldId id="262" r:id="rId8"/>
    <p:sldId id="263" r:id="rId9"/>
    <p:sldId id="269" r:id="rId10"/>
    <p:sldId id="270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14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9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B3B9F-750A-F12E-5C94-E9862380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F4A11-364E-B3E8-DD74-7D9225347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D31309-23B0-1EA0-9F37-969BC29A7D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E2AEE-8664-38FE-C672-82759BC7B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360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0D5E-E496-5BFD-083E-DA1B54227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BB756A-927F-6FD5-C496-DEA658BA243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2F2E44-1FEF-A7BE-6557-F9A811C146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4C966C-396B-0441-24B1-EABE5C0E66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061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3246F9-7D88-E32E-66F5-9A7D040A9A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6A10836-1C0A-46F8-86E0-9B79179145B4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268C29-83C0-5611-E558-FC5B86152FA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BB8FA3-8FA1-45EE-D2BF-6932202C81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5D4676-CD07-4624-01C2-C0B8E98FB1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10C27E3-106A-47EB-8921-F58E1E8460A9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93B60C-8457-C07E-6F5F-6ED20650AB0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63E7E4-1E1D-4DA7-C1DC-C1A5E2EF81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D645C-C0F2-B2BA-0BF8-F4274AE2B7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5C9D900-618C-4554-833F-5538DC6AA0CE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BC80FA-7431-2C49-DBC0-ECECF4868C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32DBB4-5DEA-85FA-C1BD-5B7615F97B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1F0E3-3B82-59FF-0F3D-E5719DF76C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DF4B76-456D-4528-9559-37B1FF698013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E72021-A67E-2B38-173B-38C97080760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3CD289-203C-0344-6386-D7D12E39B8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76C90-9390-FBD7-15C1-2218D998F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DEC1D0-0B55-BDC9-4CF0-53AD0F0B78F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455F15-58EC-A608-E356-AC36F0ED2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65CA55-9193-C543-489F-42854FFC421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945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57EB1-57D9-221B-3FD6-683656D6E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76FF34-3A2B-7CF8-AB0B-9FEA1528E24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135111-9BA1-583C-3E83-53CD5351C26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651137-18BC-BF27-F657-08836E99DCC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36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0250AEF-086D-D5F9-8774-A26BECE48FDE}"/>
              </a:ext>
            </a:extLst>
          </p:cNvPr>
          <p:cNvSpPr txBox="1"/>
          <p:nvPr/>
        </p:nvSpPr>
        <p:spPr>
          <a:xfrm>
            <a:off x="704200" y="1734683"/>
            <a:ext cx="8672224" cy="2450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 achète 4 objets 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Identiques </a:t>
            </a:r>
            <a:r>
              <a:rPr lang="fr-FR" sz="8000" dirty="0">
                <a:latin typeface="Times New Roman" panose="02020603050405020304" pitchFamily="18" charset="0"/>
                <a:ea typeface="DejaVu Sans" pitchFamily="2"/>
                <a:cs typeface="Times New Roman" panose="02020603050405020304" pitchFamily="18" charset="0"/>
              </a:rPr>
              <a:t>à 3,20 €.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9DE14B7-54B4-4E26-59EB-25F1CA2EE078}"/>
              </a:ext>
            </a:extLst>
          </p:cNvPr>
          <p:cNvSpPr txBox="1"/>
          <p:nvPr/>
        </p:nvSpPr>
        <p:spPr>
          <a:xfrm>
            <a:off x="654603" y="4937805"/>
            <a:ext cx="8771418" cy="97567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prix d’un objet ?</a:t>
            </a:r>
            <a:endParaRPr lang="fr-FR" sz="6000" dirty="0">
              <a:latin typeface="Times New Roman" panose="02020603050405020304" pitchFamily="18" charset="0"/>
              <a:ea typeface="DejaVu Sans" pitchFamily="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4F2749E-4206-0CDD-B848-D64A9C791C51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5D12679-0D97-DBAC-2730-3300072ECBF0}"/>
                  </a:ext>
                </a:extLst>
              </p:cNvPr>
              <p:cNvSpPr txBox="1"/>
              <p:nvPr/>
            </p:nvSpPr>
            <p:spPr>
              <a:xfrm>
                <a:off x="1408708" y="3343647"/>
                <a:ext cx="7263207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3,2</m:t>
                      </m:r>
                      <m:r>
                        <a:rPr lang="fr-FR" sz="9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÷4=0,8</m:t>
                      </m:r>
                    </m:oMath>
                  </m:oMathPara>
                </a14:m>
                <a:endParaRPr lang="fr-FR" sz="9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5D12679-0D97-DBAC-2730-3300072EC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8708" y="3343647"/>
                <a:ext cx="7263207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E4FAECC-E157-1D8C-AED0-13F83B7DF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8985" y="397499"/>
            <a:ext cx="2494691" cy="30798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DE593FA-862A-EF1E-2AF0-2E2E86E5119C}"/>
                  </a:ext>
                </a:extLst>
              </p:cNvPr>
              <p:cNvSpPr txBox="1"/>
              <p:nvPr/>
            </p:nvSpPr>
            <p:spPr>
              <a:xfrm>
                <a:off x="0" y="5209698"/>
                <a:ext cx="10088787" cy="1231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8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Un</m:t>
                      </m:r>
                      <m:r>
                        <a:rPr lang="fr-FR" sz="8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8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objet</m:t>
                      </m:r>
                      <m:r>
                        <a:rPr lang="fr-FR" sz="8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8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</m:t>
                      </m:r>
                      <m:r>
                        <a:rPr lang="fr-FR" sz="8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û</m:t>
                      </m:r>
                      <m:r>
                        <m:rPr>
                          <m:sty m:val="p"/>
                        </m:rPr>
                        <a:rPr lang="fr-FR" sz="8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te</m:t>
                      </m:r>
                      <m:r>
                        <a:rPr lang="fr-FR" sz="8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8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8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8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r>
                        <a:rPr lang="fr-FR" sz="8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€</m:t>
                      </m:r>
                      <m:r>
                        <a:rPr lang="fr-FR" sz="8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fr-FR" sz="8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DE593FA-862A-EF1E-2AF0-2E2E86E51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209698"/>
                <a:ext cx="10088787" cy="12311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733187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5198-6C7C-988E-9ED2-C40C19E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EB9509-C118-051F-7C15-A0F73E98FFC4}"/>
              </a:ext>
            </a:extLst>
          </p:cNvPr>
          <p:cNvSpPr txBox="1"/>
          <p:nvPr/>
        </p:nvSpPr>
        <p:spPr>
          <a:xfrm>
            <a:off x="2279886" y="1531344"/>
            <a:ext cx="48157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highlight>
                  <a:srgbClr val="FF0000"/>
                </a:highlight>
              </a:rPr>
              <a:t>Calculer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79A891A-2AB1-F0FF-6404-DEF9D479CDF2}"/>
                  </a:ext>
                </a:extLst>
              </p:cNvPr>
              <p:cNvSpPr txBox="1"/>
              <p:nvPr/>
            </p:nvSpPr>
            <p:spPr>
              <a:xfrm>
                <a:off x="2533880" y="3720007"/>
                <a:ext cx="4043351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2,5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79A891A-2AB1-F0FF-6404-DEF9D479C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880" y="3720007"/>
                <a:ext cx="4043351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0344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A7BE-BD4F-0D79-4260-FE5E724E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C061F9-B332-891B-DCAF-387D877623B5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761A2-76D5-4529-101C-D90F8882E308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94BDE-6EE4-F430-FDD3-8778A107847D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D648E-CB7B-CC72-85AD-EE0775BD27C7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40D1701-4150-6B40-E90C-62E5AC87799A}"/>
                  </a:ext>
                </a:extLst>
              </p:cNvPr>
              <p:cNvSpPr txBox="1"/>
              <p:nvPr/>
            </p:nvSpPr>
            <p:spPr>
              <a:xfrm>
                <a:off x="1618908" y="4292601"/>
                <a:ext cx="7263207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2,5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÷5=</m:t>
                      </m:r>
                      <m:r>
                        <a:rPr lang="fr-FR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0,5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40D1701-4150-6B40-E90C-62E5AC877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908" y="4292601"/>
                <a:ext cx="7263207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40D13D59-17C4-6B41-CC2D-04D66B4DE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6486" y="181440"/>
            <a:ext cx="3299514" cy="395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0524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57CA273-A267-6187-1EEB-F65185318304}"/>
              </a:ext>
            </a:extLst>
          </p:cNvPr>
          <p:cNvSpPr txBox="1"/>
          <p:nvPr/>
        </p:nvSpPr>
        <p:spPr>
          <a:xfrm>
            <a:off x="2279886" y="1531344"/>
            <a:ext cx="48157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highlight>
                  <a:srgbClr val="FF0000"/>
                </a:highlight>
              </a:rPr>
              <a:t>Calculer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434C759-84B7-3899-02C5-6A7CD1FC797C}"/>
                  </a:ext>
                </a:extLst>
              </p:cNvPr>
              <p:cNvSpPr txBox="1"/>
              <p:nvPr/>
            </p:nvSpPr>
            <p:spPr>
              <a:xfrm>
                <a:off x="1020310" y="3720007"/>
                <a:ext cx="7334893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50 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×2,4 ×2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434C759-84B7-3899-02C5-6A7CD1FC7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10" y="3720007"/>
                <a:ext cx="7334893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04222E-2C6D-8161-1B7A-500949082FBD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E309083-9A8F-B004-E907-FB4C81FCA807}"/>
                  </a:ext>
                </a:extLst>
              </p:cNvPr>
              <p:cNvSpPr txBox="1"/>
              <p:nvPr/>
            </p:nvSpPr>
            <p:spPr>
              <a:xfrm>
                <a:off x="984005" y="933225"/>
                <a:ext cx="7334893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50 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×2,4 ×2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E309083-9A8F-B004-E907-FB4C81FCA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5" y="933225"/>
                <a:ext cx="7334893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9ACA3FE-6681-BD06-C309-6459DE0586F2}"/>
                  </a:ext>
                </a:extLst>
              </p:cNvPr>
              <p:cNvSpPr txBox="1"/>
              <p:nvPr/>
            </p:nvSpPr>
            <p:spPr>
              <a:xfrm>
                <a:off x="1119458" y="2203651"/>
                <a:ext cx="7063985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50 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×2×2,4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9ACA3FE-6681-BD06-C309-6459DE058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458" y="2203651"/>
                <a:ext cx="7063985" cy="14773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05F6653-A0EB-F93F-E2C4-E70872379403}"/>
                  </a:ext>
                </a:extLst>
              </p:cNvPr>
              <p:cNvSpPr txBox="1"/>
              <p:nvPr/>
            </p:nvSpPr>
            <p:spPr>
              <a:xfrm>
                <a:off x="1505050" y="3562696"/>
                <a:ext cx="5365828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×2,4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05F6653-A0EB-F93F-E2C4-E70872379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050" y="3562696"/>
                <a:ext cx="5365828" cy="14773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5BA0A5E-44F1-951D-6B30-1AF7B54572B3}"/>
                  </a:ext>
                </a:extLst>
              </p:cNvPr>
              <p:cNvSpPr txBox="1"/>
              <p:nvPr/>
            </p:nvSpPr>
            <p:spPr>
              <a:xfrm>
                <a:off x="2099128" y="5149122"/>
                <a:ext cx="3406382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240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5BA0A5E-44F1-951D-6B30-1AF7B5457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128" y="5149122"/>
                <a:ext cx="3406382" cy="14773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FE341A23-C3AF-7A02-262B-401A2EF5E933}"/>
              </a:ext>
            </a:extLst>
          </p:cNvPr>
          <p:cNvSpPr/>
          <p:nvPr/>
        </p:nvSpPr>
        <p:spPr>
          <a:xfrm rot="16200000">
            <a:off x="2636251" y="1517922"/>
            <a:ext cx="979670" cy="38284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8A75F3-7796-6223-51E7-D5237D66601B}"/>
              </a:ext>
            </a:extLst>
          </p:cNvPr>
          <p:cNvSpPr txBox="1"/>
          <p:nvPr/>
        </p:nvSpPr>
        <p:spPr>
          <a:xfrm>
            <a:off x="1649253" y="1259280"/>
            <a:ext cx="6483419" cy="1506523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Compléter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5FA0C06-D057-0E0F-9B02-307587134949}"/>
                  </a:ext>
                </a:extLst>
              </p:cNvPr>
              <p:cNvSpPr txBox="1"/>
              <p:nvPr/>
            </p:nvSpPr>
            <p:spPr>
              <a:xfrm>
                <a:off x="2914174" y="3503954"/>
                <a:ext cx="4290469" cy="23378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800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5FA0C06-D057-0E0F-9B02-307587134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174" y="3503954"/>
                <a:ext cx="4290469" cy="23378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B87E0B-DD5D-44F1-317A-7115EFC15938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/>
              <p:nvPr/>
            </p:nvSpPr>
            <p:spPr>
              <a:xfrm>
                <a:off x="2374348" y="2214980"/>
                <a:ext cx="4334924" cy="23378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8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8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800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348" y="2214980"/>
                <a:ext cx="4334924" cy="23378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llipse 5">
            <a:extLst>
              <a:ext uri="{FF2B5EF4-FFF2-40B4-BE49-F238E27FC236}">
                <a16:creationId xmlns:a16="http://schemas.microsoft.com/office/drawing/2014/main" id="{2CFC7CF8-C875-BEC7-AEB5-ED4CD4F9B413}"/>
              </a:ext>
            </a:extLst>
          </p:cNvPr>
          <p:cNvSpPr/>
          <p:nvPr/>
        </p:nvSpPr>
        <p:spPr>
          <a:xfrm>
            <a:off x="3657263" y="1422613"/>
            <a:ext cx="1135073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50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95921FB-F434-BF98-6821-A561B36ECE92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2985571" y="1653968"/>
            <a:ext cx="671692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E3374C2-CCB8-08C0-3138-8FFDF8B63CE7}"/>
              </a:ext>
            </a:extLst>
          </p:cNvPr>
          <p:cNvCxnSpPr>
            <a:cxnSpLocks/>
          </p:cNvCxnSpPr>
          <p:nvPr/>
        </p:nvCxnSpPr>
        <p:spPr>
          <a:xfrm>
            <a:off x="4647282" y="1631864"/>
            <a:ext cx="927253" cy="506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FC20F12-8050-7954-50C0-475B88EA54B4}"/>
              </a:ext>
            </a:extLst>
          </p:cNvPr>
          <p:cNvCxnSpPr/>
          <p:nvPr/>
        </p:nvCxnSpPr>
        <p:spPr>
          <a:xfrm flipV="1">
            <a:off x="4704465" y="4603994"/>
            <a:ext cx="671693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2A354FE-1D5D-E5A9-FC0B-14759D170281}"/>
              </a:ext>
            </a:extLst>
          </p:cNvPr>
          <p:cNvCxnSpPr>
            <a:cxnSpLocks/>
          </p:cNvCxnSpPr>
          <p:nvPr/>
        </p:nvCxnSpPr>
        <p:spPr>
          <a:xfrm>
            <a:off x="3130626" y="4603994"/>
            <a:ext cx="671693" cy="662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FCF74478-9B25-17F4-DAAE-0C9A50A37DF8}"/>
              </a:ext>
            </a:extLst>
          </p:cNvPr>
          <p:cNvSpPr/>
          <p:nvPr/>
        </p:nvSpPr>
        <p:spPr>
          <a:xfrm>
            <a:off x="3802318" y="5034708"/>
            <a:ext cx="1237993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50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919B9-D487-0EBD-1B62-E751EDD94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515551-2DC9-5907-8607-C29A1B8DD5E9}"/>
              </a:ext>
            </a:extLst>
          </p:cNvPr>
          <p:cNvSpPr txBox="1"/>
          <p:nvPr/>
        </p:nvSpPr>
        <p:spPr>
          <a:xfrm>
            <a:off x="2279886" y="1531344"/>
            <a:ext cx="48157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highlight>
                  <a:srgbClr val="FF0000"/>
                </a:highlight>
              </a:rPr>
              <a:t>Calculer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A62B9F5-7201-1A0A-9086-B363A126BD65}"/>
                  </a:ext>
                </a:extLst>
              </p:cNvPr>
              <p:cNvSpPr txBox="1"/>
              <p:nvPr/>
            </p:nvSpPr>
            <p:spPr>
              <a:xfrm>
                <a:off x="2533880" y="3720007"/>
                <a:ext cx="4724627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÷0,1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A62B9F5-7201-1A0A-9086-B363A126B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880" y="3720007"/>
                <a:ext cx="4724627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6643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0E27E-DE48-89FF-7246-EF2F87749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F25774F-74AA-4090-CC3A-7F83306AE77F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B444C0-D60C-E876-0DD1-1EA13A193AA9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6FE9B0-1A05-E1CC-ECE4-BE1D98DB9EBC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3B706A8-7D26-117D-16C7-9C96795AE989}"/>
                  </a:ext>
                </a:extLst>
              </p:cNvPr>
              <p:cNvSpPr txBox="1"/>
              <p:nvPr/>
            </p:nvSpPr>
            <p:spPr>
              <a:xfrm>
                <a:off x="484171" y="1957025"/>
                <a:ext cx="862575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÷0,1=</m:t>
                      </m:r>
                      <m:r>
                        <a:rPr lang="fr-FR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250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3B706A8-7D26-117D-16C7-9C96795AE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71" y="1957025"/>
                <a:ext cx="8625759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AB0EEE4C-8584-87B3-E766-F5BCA8E3798A}"/>
              </a:ext>
            </a:extLst>
          </p:cNvPr>
          <p:cNvSpPr/>
          <p:nvPr/>
        </p:nvSpPr>
        <p:spPr>
          <a:xfrm>
            <a:off x="3194892" y="3951378"/>
            <a:ext cx="6555036" cy="3022299"/>
          </a:xfrm>
          <a:prstGeom prst="wedgeEllipseCallout">
            <a:avLst>
              <a:gd name="adj1" fmla="val -28402"/>
              <a:gd name="adj2" fmla="val -7254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Diviser par 0,1 revient à multiplier par 10.</a:t>
            </a:r>
          </a:p>
        </p:txBody>
      </p:sp>
    </p:spTree>
    <p:extLst>
      <p:ext uri="{BB962C8B-B14F-4D97-AF65-F5344CB8AC3E}">
        <p14:creationId xmlns:p14="http://schemas.microsoft.com/office/powerpoint/2010/main" val="1971940741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94</Words>
  <Application>Microsoft Office PowerPoint</Application>
  <PresentationFormat>Personnalisé</PresentationFormat>
  <Paragraphs>38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Liberation Sans</vt:lpstr>
      <vt:lpstr>Liberation Serif</vt:lpstr>
      <vt:lpstr>Times New Roman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20</cp:revision>
  <dcterms:created xsi:type="dcterms:W3CDTF">2012-05-21T20:39:00Z</dcterms:created>
  <dcterms:modified xsi:type="dcterms:W3CDTF">2024-03-09T07:35:58Z</dcterms:modified>
</cp:coreProperties>
</file>