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déplacer la diapo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2000" spc="-1" strike="noStrike">
                <a:latin typeface="Arial"/>
              </a:rPr>
              <a:t>Cliquez pour modifier le format des notes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CC78CF93-771C-436B-B298-76E17A101E52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FDB1AC7-4039-452B-8EEE-7F85F752D033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7206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4923CC05-0384-499F-94F7-7B0462214AC1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3F1BCC1D-9643-4C6A-ADFC-051C1DCE2A73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53F72379-DC48-4B33-B5A7-963A4CB09463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40E77AB3-B9DF-4AB6-BDF9-1B40E0D2DB7A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4E3CF13A-7B62-445F-A90E-FE81A465138C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46953079-8CBF-421E-9909-D465016C6FE8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B7BBA0C-54A3-495B-B2C1-D3DF2E56CD02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64C4EE1F-9446-49F7-9A40-550EA5C162A4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ce réservé du numéro de diapositive 6"/>
          <p:cNvSpPr txBox="1"/>
          <p:nvPr/>
        </p:nvSpPr>
        <p:spPr>
          <a:xfrm>
            <a:off x="4279320" y="10157400"/>
            <a:ext cx="32799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0D3334F-86F9-4BE8-909F-A36F94E6C881}" type="slidenum">
              <a:rPr b="0" lang="fr-FR" sz="1400" spc="-1" strike="noStrike">
                <a:latin typeface="Times New Roman"/>
                <a:ea typeface="DejaVu Sans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4920" cy="4008240"/>
          </a:xfrm>
          <a:prstGeom prst="rect">
            <a:avLst/>
          </a:prstGeom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504000" y="6887160"/>
            <a:ext cx="234792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464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7920" cy="520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>
              <a:lnSpc>
                <a:spcPct val="100000"/>
              </a:lnSpc>
            </a:pPr>
            <a:fld id="{C372095F-2F9E-4193-A81E-04A86884CC6E}" type="slidenum">
              <a:rPr b="0" lang="fr-F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10</a:t>
            </a:fld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oneTexte 1"/>
          <p:cNvSpPr/>
          <p:nvPr/>
        </p:nvSpPr>
        <p:spPr>
          <a:xfrm>
            <a:off x="740880" y="1734840"/>
            <a:ext cx="8598240" cy="25275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Polo achète 8 objets </a:t>
            </a:r>
            <a:endParaRPr b="0" lang="fr-FR" sz="8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fr-FR" sz="8000" spc="-1" strike="noStrike">
                <a:solidFill>
                  <a:srgbClr val="000000"/>
                </a:solidFill>
                <a:latin typeface="Times New Roman"/>
              </a:rPr>
              <a:t>identiques </a:t>
            </a:r>
            <a:r>
              <a:rPr b="0" lang="fr-FR" sz="8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à 7,20 €.</a:t>
            </a:r>
            <a:endParaRPr b="0" lang="fr-FR" sz="8000" spc="-1" strike="noStrike">
              <a:latin typeface="Arial"/>
            </a:endParaRPr>
          </a:p>
        </p:txBody>
      </p:sp>
      <p:sp>
        <p:nvSpPr>
          <p:cNvPr id="48" name="ZoneTexte 2"/>
          <p:cNvSpPr/>
          <p:nvPr/>
        </p:nvSpPr>
        <p:spPr>
          <a:xfrm>
            <a:off x="694440" y="4937760"/>
            <a:ext cx="8691120" cy="100404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fr-FR" sz="6000" spc="-1" strike="noStrike">
                <a:solidFill>
                  <a:srgbClr val="000000"/>
                </a:solidFill>
                <a:latin typeface="Times New Roman"/>
              </a:rPr>
              <a:t>Quel est le prix d’un objet ?</a:t>
            </a:r>
            <a:endParaRPr b="0" lang="fr-FR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mc:AlternateContent>
        <mc:Choice xmlns:a14="http://schemas.microsoft.com/office/drawing/2010/main" Requires="a14">
          <p:sp>
            <p:nvSpPr>
              <p:cNvPr id="53" name="ZoneTexte 2"/>
              <p:cNvSpPr txBox="1"/>
              <p:nvPr/>
            </p:nvSpPr>
            <p:spPr>
              <a:xfrm>
                <a:off x="1408680" y="3343680"/>
                <a:ext cx="726300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7</m:t>
                    </m:r>
                    <m:r>
                      <m:t xml:space="preserve">,2</m:t>
                    </m:r>
                    <m:r>
                      <m:t xml:space="preserve">÷</m:t>
                    </m:r>
                    <m:r>
                      <m:t xml:space="preserve">8</m:t>
                    </m:r>
                    <m:r>
                      <m:t xml:space="preserve">=</m:t>
                    </m:r>
                    <m:r>
                      <m:t xml:space="preserve">0</m:t>
                    </m:r>
                    <m:r>
                      <m:t xml:space="preserve">,</m:t>
                    </m:r>
                    <m:r>
                      <m:t xml:space="preserve">9</m:t>
                    </m:r>
                  </m:oMath>
                </a14:m>
              </a:p>
            </p:txBody>
          </p:sp>
        </mc:Choice>
        <mc:Fallback/>
      </mc:AlternateContent>
      <mc:AlternateContent>
        <mc:Choice xmlns:a14="http://schemas.microsoft.com/office/drawing/2010/main" Requires="a14">
          <p:sp>
            <p:nvSpPr>
              <p:cNvPr id="54" name="ZoneTexte 9"/>
              <p:cNvSpPr txBox="1"/>
              <p:nvPr/>
            </p:nvSpPr>
            <p:spPr>
              <a:xfrm>
                <a:off x="0" y="5209560"/>
                <a:ext cx="10088280" cy="123084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Un</m:t>
                    </m:r>
                    <m:r>
                      <m:t xml:space="preserve">objet</m:t>
                    </m:r>
                    <m:r>
                      <m:t xml:space="preserve">co</m:t>
                    </m:r>
                    <m:r>
                      <m:t xml:space="preserve">û</m:t>
                    </m:r>
                    <m:r>
                      <m:t xml:space="preserve">te</m:t>
                    </m:r>
                    <m:r>
                      <m:t xml:space="preserve">𝟎</m:t>
                    </m:r>
                    <m:r>
                      <m:t xml:space="preserve">,</m:t>
                    </m:r>
                    <m:r>
                      <m:t xml:space="preserve">𝟗</m:t>
                    </m:r>
                    <m:r>
                      <m:t xml:space="preserve">𝟎</m:t>
                    </m:r>
                    <m:r>
                      <m:t xml:space="preserve">€</m:t>
                    </m:r>
                    <m:r>
                      <m:t xml:space="preserve">.</m:t>
                    </m:r>
                  </m:oMath>
                </a14:m>
              </a:p>
            </p:txBody>
          </p:sp>
        </mc:Choice>
        <mc:Fallback/>
      </mc:AlternateContent>
      <p:pic>
        <p:nvPicPr>
          <p:cNvPr id="55" name="Image 8" descr=""/>
          <p:cNvPicPr/>
          <p:nvPr/>
        </p:nvPicPr>
        <p:blipFill>
          <a:blip r:embed="rId1"/>
          <a:stretch/>
        </p:blipFill>
        <p:spPr>
          <a:xfrm>
            <a:off x="4867560" y="273240"/>
            <a:ext cx="2454120" cy="3197160"/>
          </a:xfrm>
          <a:prstGeom prst="rect">
            <a:avLst/>
          </a:prstGeom>
          <a:ln w="0">
            <a:noFill/>
          </a:ln>
        </p:spPr>
      </p:pic>
    </p:spTree>
  </p:cSld>
  <p:transition spd="med">
    <p:wipe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1"/>
          <p:cNvSpPr/>
          <p:nvPr/>
        </p:nvSpPr>
        <p:spPr>
          <a:xfrm>
            <a:off x="2304720" y="1531440"/>
            <a:ext cx="476532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9600" spc="-1" strike="noStrike">
                <a:solidFill>
                  <a:srgbClr val="000000"/>
                </a:solidFill>
                <a:highlight>
                  <a:srgbClr val="ff0000"/>
                </a:highlight>
                <a:latin typeface="Calibri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57" name="ZoneTexte 2"/>
              <p:cNvSpPr txBox="1"/>
              <p:nvPr/>
            </p:nvSpPr>
            <p:spPr>
              <a:xfrm>
                <a:off x="2534040" y="3719880"/>
                <a:ext cx="404316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8</m:t>
                    </m:r>
                    <m:r>
                      <m:t xml:space="preserve">,</m:t>
                    </m:r>
                    <m:r>
                      <m:t xml:space="preserve">1</m:t>
                    </m:r>
                    <m:r>
                      <m:t xml:space="preserve">÷</m:t>
                    </m:r>
                    <m:r>
                      <m:t xml:space="preserve">9</m:t>
                    </m:r>
                  </m:oMath>
                </a14:m>
              </a:p>
            </p:txBody>
          </p:sp>
        </mc:Choice>
        <mc:Fallback/>
      </mc:AlternateContent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59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Rectangle 4"/>
          <p:cNvSpPr/>
          <p:nvPr/>
        </p:nvSpPr>
        <p:spPr>
          <a:xfrm>
            <a:off x="5760000" y="1260000"/>
            <a:ext cx="3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mc:AlternateContent>
        <mc:Choice xmlns:a14="http://schemas.microsoft.com/office/drawing/2010/main" Requires="a14">
          <p:sp>
            <p:nvSpPr>
              <p:cNvPr id="62" name="ZoneTexte 2"/>
              <p:cNvSpPr txBox="1"/>
              <p:nvPr/>
            </p:nvSpPr>
            <p:spPr>
              <a:xfrm>
                <a:off x="1618920" y="4292640"/>
                <a:ext cx="726300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8</m:t>
                    </m:r>
                    <m:r>
                      <m:t xml:space="preserve">,</m:t>
                    </m:r>
                    <m:r>
                      <m:t xml:space="preserve">1</m:t>
                    </m:r>
                    <m:r>
                      <m:t xml:space="preserve">÷</m:t>
                    </m:r>
                    <m:r>
                      <m:t xml:space="preserve">9</m:t>
                    </m:r>
                    <m:r>
                      <m:t xml:space="preserve">=</m:t>
                    </m:r>
                    <m:r>
                      <m:t xml:space="preserve">0</m:t>
                    </m:r>
                    <m:r>
                      <m:t xml:space="preserve">,</m:t>
                    </m:r>
                    <m:r>
                      <m:t xml:space="preserve">9</m:t>
                    </m:r>
                  </m:oMath>
                </a14:m>
              </a:p>
            </p:txBody>
          </p:sp>
        </mc:Choice>
        <mc:Fallback/>
      </mc:AlternateContent>
      <p:pic>
        <p:nvPicPr>
          <p:cNvPr id="63" name="Image 7" descr=""/>
          <p:cNvPicPr/>
          <p:nvPr/>
        </p:nvPicPr>
        <p:blipFill>
          <a:blip r:embed="rId1"/>
          <a:stretch/>
        </p:blipFill>
        <p:spPr>
          <a:xfrm>
            <a:off x="4478400" y="280440"/>
            <a:ext cx="3409560" cy="4189680"/>
          </a:xfrm>
          <a:prstGeom prst="rect">
            <a:avLst/>
          </a:prstGeom>
          <a:ln w="0">
            <a:noFill/>
          </a:ln>
        </p:spPr>
      </p:pic>
    </p:spTree>
  </p:cSld>
  <p:transition spd="med">
    <p:wipe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 4" descr=""/>
          <p:cNvPicPr/>
          <p:nvPr/>
        </p:nvPicPr>
        <p:blipFill>
          <a:blip r:embed="rId1"/>
          <a:stretch/>
        </p:blipFill>
        <p:spPr>
          <a:xfrm>
            <a:off x="716040" y="1629720"/>
            <a:ext cx="8647920" cy="2149920"/>
          </a:xfrm>
          <a:prstGeom prst="rect">
            <a:avLst/>
          </a:prstGeom>
          <a:ln w="0">
            <a:noFill/>
          </a:ln>
        </p:spPr>
      </p:pic>
      <p:sp>
        <p:nvSpPr>
          <p:cNvPr id="65" name="ZoneTexte 5"/>
          <p:cNvSpPr/>
          <p:nvPr/>
        </p:nvSpPr>
        <p:spPr>
          <a:xfrm>
            <a:off x="2291400" y="3803400"/>
            <a:ext cx="4530960" cy="182772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9600" spc="-1" strike="noStrike">
                <a:solidFill>
                  <a:srgbClr val="000000"/>
                </a:solidFill>
                <a:latin typeface="Calibri"/>
              </a:rPr>
              <a:t>Placer  </a:t>
            </a: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                    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pic>
        <p:nvPicPr>
          <p:cNvPr id="67" name="Image 4" descr=""/>
          <p:cNvPicPr/>
          <p:nvPr/>
        </p:nvPicPr>
        <p:blipFill>
          <a:blip r:embed="rId1"/>
          <a:stretch/>
        </p:blipFill>
        <p:spPr>
          <a:xfrm>
            <a:off x="473760" y="2841480"/>
            <a:ext cx="8647920" cy="2149920"/>
          </a:xfrm>
          <a:prstGeom prst="rect">
            <a:avLst/>
          </a:prstGeom>
          <a:ln w="0">
            <a:noFill/>
          </a:ln>
        </p:spPr>
      </p:pic>
      <mc:AlternateContent>
        <mc:Choice xmlns:a14="http://schemas.microsoft.com/office/drawing/2010/main" Requires="a14">
          <p:sp>
            <p:nvSpPr>
              <p:cNvPr id="68" name="ZoneTexte 8"/>
              <p:cNvSpPr txBox="1"/>
              <p:nvPr/>
            </p:nvSpPr>
            <p:spPr>
              <a:xfrm>
                <a:off x="6338160" y="3780000"/>
                <a:ext cx="398880" cy="115380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f>
                      <m:num>
                        <m:r>
                          <m:t xml:space="preserve">4</m:t>
                        </m:r>
                      </m:num>
                      <m:den>
                        <m:r>
                          <m:t xml:space="preserve">5</m:t>
                        </m:r>
                      </m:den>
                    </m:f>
                  </m:oMath>
                </a14:m>
              </a:p>
            </p:txBody>
          </p:sp>
        </mc:Choice>
        <mc:Fallback/>
      </mc:AlternateContent>
    </p:spTree>
  </p:cSld>
  <p:transition spd="med">
    <p:wipe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4" descr=""/>
          <p:cNvPicPr/>
          <p:nvPr/>
        </p:nvPicPr>
        <p:blipFill>
          <a:blip r:embed="rId1"/>
          <a:stretch/>
        </p:blipFill>
        <p:spPr>
          <a:xfrm>
            <a:off x="1476000" y="192600"/>
            <a:ext cx="6899400" cy="3674160"/>
          </a:xfrm>
          <a:prstGeom prst="rect">
            <a:avLst/>
          </a:prstGeom>
          <a:ln w="0">
            <a:noFill/>
          </a:ln>
        </p:spPr>
      </p:pic>
      <p:sp>
        <p:nvSpPr>
          <p:cNvPr id="70" name="ZoneTexte 5"/>
          <p:cNvSpPr/>
          <p:nvPr/>
        </p:nvSpPr>
        <p:spPr>
          <a:xfrm>
            <a:off x="-24120" y="4318560"/>
            <a:ext cx="10330920" cy="191916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Quelle est l’aire de la figure A en </a:t>
            </a:r>
            <a:endParaRPr b="0" lang="fr-FR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unité d’aire (ua) ?</a:t>
            </a:r>
            <a:endParaRPr b="0" lang="fr-FR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ZoneTexte 2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pic>
        <p:nvPicPr>
          <p:cNvPr id="72" name="Image 4" descr=""/>
          <p:cNvPicPr/>
          <p:nvPr/>
        </p:nvPicPr>
        <p:blipFill>
          <a:blip r:embed="rId1"/>
          <a:stretch/>
        </p:blipFill>
        <p:spPr>
          <a:xfrm>
            <a:off x="1321920" y="1249920"/>
            <a:ext cx="6899400" cy="3674160"/>
          </a:xfrm>
          <a:prstGeom prst="rect">
            <a:avLst/>
          </a:prstGeom>
          <a:ln w="0">
            <a:noFill/>
          </a:ln>
        </p:spPr>
      </p:pic>
      <p:sp>
        <p:nvSpPr>
          <p:cNvPr id="73" name="ZoneTexte 6"/>
          <p:cNvSpPr/>
          <p:nvPr/>
        </p:nvSpPr>
        <p:spPr>
          <a:xfrm>
            <a:off x="813960" y="5089680"/>
            <a:ext cx="8808480" cy="10047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L’aire de la figure A est </a:t>
            </a:r>
            <a:r>
              <a:rPr b="1" lang="fr-FR" sz="6000" spc="-1" strike="noStrike">
                <a:solidFill>
                  <a:srgbClr val="ff0000"/>
                </a:solidFill>
                <a:latin typeface="Calibri"/>
              </a:rPr>
              <a:t>8 ua</a:t>
            </a:r>
            <a:r>
              <a:rPr b="0" lang="fr-FR" sz="60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fr-FR" sz="6000" spc="-1" strike="noStrike">
              <a:latin typeface="Arial"/>
            </a:endParaRPr>
          </a:p>
        </p:txBody>
      </p:sp>
    </p:spTree>
  </p:cSld>
  <p:transition spd="med">
    <p:wipe dir="u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ZoneTexte 1"/>
          <p:cNvSpPr/>
          <p:nvPr/>
        </p:nvSpPr>
        <p:spPr>
          <a:xfrm>
            <a:off x="2304720" y="1531440"/>
            <a:ext cx="476532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9600" spc="-1" strike="noStrike">
                <a:solidFill>
                  <a:srgbClr val="000000"/>
                </a:solidFill>
                <a:highlight>
                  <a:srgbClr val="ff0000"/>
                </a:highlight>
                <a:latin typeface="Calibri"/>
              </a:rPr>
              <a:t>Calculer :</a:t>
            </a:r>
            <a:endParaRPr b="0" lang="fr-FR" sz="9600" spc="-1" strike="noStrike">
              <a:latin typeface="Arial"/>
            </a:endParaRPr>
          </a:p>
        </p:txBody>
      </p:sp>
      <mc:AlternateContent>
        <mc:Choice xmlns:a14="http://schemas.microsoft.com/office/drawing/2010/main" Requires="a14">
          <p:sp>
            <p:nvSpPr>
              <p:cNvPr id="75" name="ZoneTexte 2"/>
              <p:cNvSpPr txBox="1"/>
              <p:nvPr/>
            </p:nvSpPr>
            <p:spPr>
              <a:xfrm>
                <a:off x="2534040" y="3719880"/>
                <a:ext cx="472428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36</m:t>
                    </m:r>
                    <m:r>
                      <m:t xml:space="preserve">÷</m:t>
                    </m:r>
                    <m:r>
                      <m:t xml:space="preserve">0,1</m:t>
                    </m:r>
                  </m:oMath>
                </a14:m>
              </a:p>
            </p:txBody>
          </p:sp>
        </mc:Choice>
        <mc:Fallback/>
      </mc:AlternateContent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ZoneTexte 1"/>
          <p:cNvSpPr/>
          <p:nvPr/>
        </p:nvSpPr>
        <p:spPr>
          <a:xfrm>
            <a:off x="169560" y="181440"/>
            <a:ext cx="3632400" cy="8208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fr-FR" sz="4800" spc="-1" strike="noStrike">
                <a:latin typeface="Arial"/>
                <a:ea typeface="DejaVu Sans"/>
              </a:rPr>
              <a:t>Correction :</a:t>
            </a:r>
            <a:endParaRPr b="0" lang="fr-FR" sz="4800" spc="-1" strike="noStrike">
              <a:latin typeface="Arial"/>
            </a:endParaRPr>
          </a:p>
        </p:txBody>
      </p:sp>
      <p:sp>
        <p:nvSpPr>
          <p:cNvPr id="77" name="Rectangle 3"/>
          <p:cNvSpPr/>
          <p:nvPr/>
        </p:nvSpPr>
        <p:spPr>
          <a:xfrm>
            <a:off x="6120000" y="720000"/>
            <a:ext cx="2879640" cy="3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Rectangle 5"/>
          <p:cNvSpPr/>
          <p:nvPr/>
        </p:nvSpPr>
        <p:spPr>
          <a:xfrm>
            <a:off x="5976000" y="995760"/>
            <a:ext cx="2159640" cy="17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mc:AlternateContent>
        <mc:Choice xmlns:a14="http://schemas.microsoft.com/office/drawing/2010/main" Requires="a14">
          <p:sp>
            <p:nvSpPr>
              <p:cNvPr id="79" name="ZoneTexte 2"/>
              <p:cNvSpPr txBox="1"/>
              <p:nvPr/>
            </p:nvSpPr>
            <p:spPr>
              <a:xfrm>
                <a:off x="484200" y="1956960"/>
                <a:ext cx="8286480" cy="1477080"/>
              </a:xfrm>
              <a:prstGeom prst="rect">
                <a:avLst/>
              </a:prstGeom>
            </p:spPr>
            <p:txBody>
              <a:bodyPr/>
              <a:p>
                <a14:m>
                  <m:oMath xmlns:m="http://schemas.openxmlformats.org/officeDocument/2006/math">
                    <m:r>
                      <m:t xml:space="preserve">36</m:t>
                    </m:r>
                    <m:r>
                      <m:t xml:space="preserve">÷</m:t>
                    </m:r>
                    <m:r>
                      <m:t xml:space="preserve">0,1</m:t>
                    </m:r>
                    <m:r>
                      <m:t xml:space="preserve">=</m:t>
                    </m:r>
                    <m:r>
                      <m:t xml:space="preserve">36</m:t>
                    </m:r>
                    <m:r>
                      <m:t xml:space="preserve">0</m:t>
                    </m:r>
                  </m:oMath>
                </a14:m>
              </a:p>
            </p:txBody>
          </p:sp>
        </mc:Choice>
        <mc:Fallback/>
      </mc:AlternateContent>
      <p:sp>
        <p:nvSpPr>
          <p:cNvPr id="80" name="Bulle narrative : ronde 6"/>
          <p:cNvSpPr/>
          <p:nvPr/>
        </p:nvSpPr>
        <p:spPr>
          <a:xfrm>
            <a:off x="3195000" y="3951360"/>
            <a:ext cx="6554520" cy="3021840"/>
          </a:xfrm>
          <a:prstGeom prst="wedgeEllipseCallout">
            <a:avLst>
              <a:gd name="adj1" fmla="val -28402"/>
              <a:gd name="adj2" fmla="val -72546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ffffff"/>
                </a:solidFill>
                <a:latin typeface="Calibri"/>
              </a:rPr>
              <a:t>Diviser par 0,1 revient à multiplier par 10.</a:t>
            </a:r>
            <a:endParaRPr b="0" lang="fr-FR" sz="4400" spc="-1" strike="noStrike">
              <a:latin typeface="Arial"/>
            </a:endParaRPr>
          </a:p>
        </p:txBody>
      </p:sp>
    </p:spTree>
  </p:cSld>
  <p:transition spd="med">
    <p:wipe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Application>LibreOffice/7.1.1.2$Windows_X86_64 LibreOffice_project/fe0b08f4af1bacafe4c7ecc87ce55bb426164676</Application>
  <AppVersion>15.0000</AppVersion>
  <Words>88</Words>
  <Paragraphs>32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2012-05-21T20:39:00Z</dcterms:created>
  <dc:creator>Malbos</dc:creator>
  <dc:description/>
  <dc:language>fr-FR</dc:language>
  <cp:lastModifiedBy/>
  <dcterms:modified xsi:type="dcterms:W3CDTF">2024-03-11T13:31:14Z</dcterms:modified>
  <cp:revision>21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Personnalisé</vt:lpwstr>
  </property>
  <property fmtid="{D5CDD505-2E9C-101B-9397-08002B2CF9AE}" pid="4" name="Slides">
    <vt:i4>10</vt:i4>
  </property>
</Properties>
</file>