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0" r:id="rId2"/>
    <p:sldId id="268" r:id="rId3"/>
    <p:sldId id="266" r:id="rId4"/>
    <p:sldId id="267" r:id="rId5"/>
    <p:sldId id="271" r:id="rId6"/>
    <p:sldId id="272" r:id="rId7"/>
    <p:sldId id="258" r:id="rId8"/>
    <p:sldId id="259" r:id="rId9"/>
    <p:sldId id="262" r:id="rId10"/>
    <p:sldId id="263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14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29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B3B9F-750A-F12E-5C94-E9862380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7F4A11-364E-B3E8-DD74-7D92253477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D31309-23B0-1EA0-9F37-969BC29A7D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E2AEE-8664-38FE-C672-82759BC7B6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360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B0D5E-E496-5BFD-083E-DA1B54227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BB756A-927F-6FD5-C496-DEA658BA243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2F2E44-1FEF-A7BE-6557-F9A811C146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4C966C-396B-0441-24B1-EABE5C0E66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061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B3B9F-750A-F12E-5C94-E9862380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7F4A11-364E-B3E8-DD74-7D92253477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D31309-23B0-1EA0-9F37-969BC29A7D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E2AEE-8664-38FE-C672-82759BC7B6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836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B0D5E-E496-5BFD-083E-DA1B54227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BB756A-927F-6FD5-C496-DEA658BA243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2F2E44-1FEF-A7BE-6557-F9A811C146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4C966C-396B-0441-24B1-EABE5C0E66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77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3246F9-7D88-E32E-66F5-9A7D040A9A7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6A10836-1C0A-46F8-86E0-9B79179145B4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268C29-83C0-5611-E558-FC5B86152FA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BB8FA3-8FA1-45EE-D2BF-6932202C81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5D4676-CD07-4624-01C2-C0B8E98FB1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10C27E3-106A-47EB-8921-F58E1E8460A9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93B60C-8457-C07E-6F5F-6ED20650AB0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63E7E4-1E1D-4DA7-C1DC-C1A5E2EF81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AD645C-C0F2-B2BA-0BF8-F4274AE2B72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5C9D900-618C-4554-833F-5538DC6AA0CE}" type="slidenum"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BC80FA-7431-2C49-DBC0-ECECF4868C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32DBB4-5DEA-85FA-C1BD-5B7615F97B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1F0E3-3B82-59FF-0F3D-E5719DF76C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DF4B76-456D-4528-9559-37B1FF698013}" type="slidenum"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E72021-A67E-2B38-173B-38C97080760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3CD289-203C-0344-6386-D7D12E39B8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5B4713C-3ECF-5231-BFF7-6F140C113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450" y="859317"/>
            <a:ext cx="9042078" cy="511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4F2749E-4206-0CDD-B848-D64A9C791C51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039462-AB2D-CE79-9D7B-9737F1A3B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031" y="1843547"/>
            <a:ext cx="7260561" cy="366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3187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55198-6C7C-988E-9ED2-C40C19E5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3EB9509-C118-051F-7C15-A0F73E98FFC4}"/>
              </a:ext>
            </a:extLst>
          </p:cNvPr>
          <p:cNvSpPr txBox="1"/>
          <p:nvPr/>
        </p:nvSpPr>
        <p:spPr>
          <a:xfrm>
            <a:off x="2279886" y="1531344"/>
            <a:ext cx="48157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highlight>
                  <a:srgbClr val="FF0000"/>
                </a:highlight>
              </a:rPr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79A891A-2AB1-F0FF-6404-DEF9D479CDF2}"/>
                  </a:ext>
                </a:extLst>
              </p:cNvPr>
              <p:cNvSpPr txBox="1"/>
              <p:nvPr/>
            </p:nvSpPr>
            <p:spPr>
              <a:xfrm>
                <a:off x="2533880" y="3720007"/>
                <a:ext cx="4043351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÷9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79A891A-2AB1-F0FF-6404-DEF9D479C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880" y="3720007"/>
                <a:ext cx="4043351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0344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EA7BE-BD4F-0D79-4260-FE5E724E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C061F9-B332-891B-DCAF-387D877623B5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0761A2-76D5-4529-101C-D90F8882E308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94BDE-6EE4-F430-FDD3-8778A107847D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D648E-CB7B-CC72-85AD-EE0775BD27C7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40D1701-4150-6B40-E90C-62E5AC87799A}"/>
                  </a:ext>
                </a:extLst>
              </p:cNvPr>
              <p:cNvSpPr txBox="1"/>
              <p:nvPr/>
            </p:nvSpPr>
            <p:spPr>
              <a:xfrm>
                <a:off x="1618908" y="4292601"/>
                <a:ext cx="7263207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÷9=</m:t>
                      </m:r>
                      <m:r>
                        <a:rPr lang="fr-FR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</m:t>
                      </m:r>
                      <m:r>
                        <a:rPr lang="fr-FR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40D1701-4150-6B40-E90C-62E5AC877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908" y="4292601"/>
                <a:ext cx="7263207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>
            <a:extLst>
              <a:ext uri="{FF2B5EF4-FFF2-40B4-BE49-F238E27FC236}">
                <a16:creationId xmlns:a16="http://schemas.microsoft.com/office/drawing/2014/main" id="{66BD6016-86FF-6C31-2A21-1CF73F8D8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171" y="467708"/>
            <a:ext cx="3075963" cy="382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05243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55198-6C7C-988E-9ED2-C40C19E5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3EB9509-C118-051F-7C15-A0F73E98FFC4}"/>
              </a:ext>
            </a:extLst>
          </p:cNvPr>
          <p:cNvSpPr txBox="1"/>
          <p:nvPr/>
        </p:nvSpPr>
        <p:spPr>
          <a:xfrm>
            <a:off x="2279886" y="1531344"/>
            <a:ext cx="48157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highlight>
                  <a:srgbClr val="FF0000"/>
                </a:highlight>
              </a:rPr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79A891A-2AB1-F0FF-6404-DEF9D479CDF2}"/>
                  </a:ext>
                </a:extLst>
              </p:cNvPr>
              <p:cNvSpPr txBox="1"/>
              <p:nvPr/>
            </p:nvSpPr>
            <p:spPr>
              <a:xfrm>
                <a:off x="2218843" y="3835973"/>
                <a:ext cx="4937827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,1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×0,5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79A891A-2AB1-F0FF-6404-DEF9D479C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8843" y="3835973"/>
                <a:ext cx="4937827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2256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EA7BE-BD4F-0D79-4260-FE5E724E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C061F9-B332-891B-DCAF-387D877623B5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0761A2-76D5-4529-101C-D90F8882E308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94BDE-6EE4-F430-FDD3-8778A107847D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D648E-CB7B-CC72-85AD-EE0775BD27C7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F299A76-F8E2-9154-CF3E-4C8E008408B8}"/>
                  </a:ext>
                </a:extLst>
              </p:cNvPr>
              <p:cNvSpPr txBox="1"/>
              <p:nvPr/>
            </p:nvSpPr>
            <p:spPr>
              <a:xfrm>
                <a:off x="577330" y="3041173"/>
                <a:ext cx="920764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,1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×0,5=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𝟎𝟓</m:t>
                      </m:r>
                    </m:oMath>
                  </m:oMathPara>
                </a14:m>
                <a:endParaRPr lang="fr-FR" sz="9600" b="1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F299A76-F8E2-9154-CF3E-4C8E00840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30" y="3041173"/>
                <a:ext cx="9207649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368017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51599DE-0720-B4D4-8F8A-114DA70B9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" y="1146175"/>
            <a:ext cx="9229725" cy="52673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A04222E-2C6D-8161-1B7A-500949082FBD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3A6BA0-99AD-CFAB-5B4D-C27489FDB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" y="1222375"/>
            <a:ext cx="9648825" cy="5114925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7BD3DC1-E222-3D29-04A6-98DA44AD1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37" y="884237"/>
            <a:ext cx="973455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B87E0B-DD5D-44F1-317A-7115EFC15938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25A5A5-9D56-9B75-55F8-914F1E252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996" y="567180"/>
            <a:ext cx="4686300" cy="21907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7011FE-4B43-7630-EE52-E60160D3B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60" y="2801495"/>
            <a:ext cx="9477375" cy="4191000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32</Words>
  <Application>Microsoft Office PowerPoint</Application>
  <PresentationFormat>Personnalisé</PresentationFormat>
  <Paragraphs>21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 Math</vt:lpstr>
      <vt:lpstr>Liberation Sans</vt:lpstr>
      <vt:lpstr>Liberation Serif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21</cp:revision>
  <dcterms:created xsi:type="dcterms:W3CDTF">2012-05-21T20:39:00Z</dcterms:created>
  <dcterms:modified xsi:type="dcterms:W3CDTF">2024-03-10T09:03:39Z</dcterms:modified>
</cp:coreProperties>
</file>