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68" r:id="rId3"/>
    <p:sldId id="275" r:id="rId4"/>
    <p:sldId id="276" r:id="rId5"/>
    <p:sldId id="266" r:id="rId6"/>
    <p:sldId id="267" r:id="rId7"/>
    <p:sldId id="273" r:id="rId8"/>
    <p:sldId id="274" r:id="rId9"/>
    <p:sldId id="277" r:id="rId10"/>
    <p:sldId id="259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9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036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0D5E-E496-5BFD-083E-DA1B5422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756A-927F-6FD5-C496-DEA658BA24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2F2E44-1FEF-A7BE-6557-F9A811C14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4C966C-396B-0441-24B1-EABE5C0E66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527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360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0D5E-E496-5BFD-083E-DA1B5422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756A-927F-6FD5-C496-DEA658BA24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2F2E44-1FEF-A7BE-6557-F9A811C14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4C966C-396B-0441-24B1-EABE5C0E66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061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148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0D5E-E496-5BFD-083E-DA1B5422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756A-927F-6FD5-C496-DEA658BA24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2F2E44-1FEF-A7BE-6557-F9A811C14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4C966C-396B-0441-24B1-EABE5C0E66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746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922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5D4676-CD07-4624-01C2-C0B8E98FB1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10C27E3-106A-47EB-8921-F58E1E8460A9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3B60C-8457-C07E-6F5F-6ED20650AB0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63E7E4-1E1D-4DA7-C1DC-C1A5E2EF8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6E71C42-1455-555A-4666-DA7C9BBBF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75" y="1265237"/>
            <a:ext cx="97440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4F2749E-4206-0CDD-B848-D64A9C791C51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C3D5AE-8F01-304B-AA48-1BCF1EEBD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0" y="2017712"/>
            <a:ext cx="961072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318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EB9509-C118-051F-7C15-A0F73E98FFC4}"/>
              </a:ext>
            </a:extLst>
          </p:cNvPr>
          <p:cNvSpPr txBox="1"/>
          <p:nvPr/>
        </p:nvSpPr>
        <p:spPr>
          <a:xfrm>
            <a:off x="2279886" y="1531344"/>
            <a:ext cx="49023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highlight>
                  <a:srgbClr val="FF0000"/>
                </a:highlight>
              </a:rPr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79A891A-2AB1-F0FF-6404-DEF9D479CDF2}"/>
                  </a:ext>
                </a:extLst>
              </p:cNvPr>
              <p:cNvSpPr txBox="1"/>
              <p:nvPr/>
            </p:nvSpPr>
            <p:spPr>
              <a:xfrm>
                <a:off x="2533880" y="3720007"/>
                <a:ext cx="472462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,2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÷10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79A891A-2AB1-F0FF-6404-DEF9D479C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880" y="3720007"/>
                <a:ext cx="4724627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2505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A7BE-BD4F-0D79-4260-FE5E724E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C061F9-B332-891B-DCAF-387D877623B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761A2-76D5-4529-101C-D90F8882E308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94BDE-6EE4-F430-FDD3-8778A107847D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D648E-CB7B-CC72-85AD-EE0775BD27C7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40D1701-4150-6B40-E90C-62E5AC87799A}"/>
                  </a:ext>
                </a:extLst>
              </p:cNvPr>
              <p:cNvSpPr txBox="1"/>
              <p:nvPr/>
            </p:nvSpPr>
            <p:spPr>
              <a:xfrm>
                <a:off x="329086" y="2640070"/>
                <a:ext cx="8994450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÷10=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96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40D1701-4150-6B40-E90C-62E5AC877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86" y="2640070"/>
                <a:ext cx="8994450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2843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393C737-C83C-F208-15C2-38DF069D4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575" y="2360612"/>
            <a:ext cx="799147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4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A7BE-BD4F-0D79-4260-FE5E724E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C061F9-B332-891B-DCAF-387D877623B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761A2-76D5-4529-101C-D90F8882E308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94BDE-6EE4-F430-FDD3-8778A107847D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D648E-CB7B-CC72-85AD-EE0775BD27C7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5CC759-2B69-21F4-2607-F9F8E5E89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87" y="1198562"/>
            <a:ext cx="908685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0524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F34A243-25E5-1C9A-CB41-44E746A04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837" y="2103437"/>
            <a:ext cx="836295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63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A7BE-BD4F-0D79-4260-FE5E724E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C061F9-B332-891B-DCAF-387D877623B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761A2-76D5-4529-101C-D90F8882E308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94BDE-6EE4-F430-FDD3-8778A107847D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D648E-CB7B-CC72-85AD-EE0775BD27C7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C7BF4F-60B1-56A5-4888-D32B98062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75" y="1027112"/>
            <a:ext cx="8448675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00080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EB9509-C118-051F-7C15-A0F73E98FFC4}"/>
              </a:ext>
            </a:extLst>
          </p:cNvPr>
          <p:cNvSpPr txBox="1"/>
          <p:nvPr/>
        </p:nvSpPr>
        <p:spPr>
          <a:xfrm>
            <a:off x="194273" y="3040655"/>
            <a:ext cx="96920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highlight>
                  <a:srgbClr val="FF0000"/>
                </a:highlight>
              </a:rPr>
              <a:t>Calculer 25 % de 120 €</a:t>
            </a:r>
          </a:p>
        </p:txBody>
      </p:sp>
    </p:spTree>
    <p:extLst>
      <p:ext uri="{BB962C8B-B14F-4D97-AF65-F5344CB8AC3E}">
        <p14:creationId xmlns:p14="http://schemas.microsoft.com/office/powerpoint/2010/main" val="3587273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04222E-2C6D-8161-1B7A-500949082FBD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8C60CEE-19C3-FB32-A8B4-1DD6B3FBD4C9}"/>
                  </a:ext>
                </a:extLst>
              </p:cNvPr>
              <p:cNvSpPr txBox="1"/>
              <p:nvPr/>
            </p:nvSpPr>
            <p:spPr>
              <a:xfrm>
                <a:off x="1101687" y="952920"/>
                <a:ext cx="6714530" cy="18409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0" dirty="0"/>
                  <a:t>25 %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8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fr-FR" sz="8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8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fr-FR" sz="80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8C60CEE-19C3-FB32-A8B4-1DD6B3FBD4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687" y="952920"/>
                <a:ext cx="6714530" cy="1840953"/>
              </a:xfrm>
              <a:prstGeom prst="rect">
                <a:avLst/>
              </a:prstGeom>
              <a:blipFill>
                <a:blip r:embed="rId3"/>
                <a:stretch>
                  <a:fillRect l="-7811" b="-162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5F1FE334-256C-1AC2-540E-30405BD5AA6D}"/>
              </a:ext>
            </a:extLst>
          </p:cNvPr>
          <p:cNvSpPr txBox="1"/>
          <p:nvPr/>
        </p:nvSpPr>
        <p:spPr>
          <a:xfrm flipH="1">
            <a:off x="444981" y="3194890"/>
            <a:ext cx="981172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/>
              <a:t>Prendre 25 % d’une quantité revient à prendre le quart de la quantité.</a:t>
            </a:r>
          </a:p>
          <a:p>
            <a:endParaRPr lang="fr-FR" sz="4400" dirty="0"/>
          </a:p>
          <a:p>
            <a:r>
              <a:rPr lang="fr-FR" sz="4400" dirty="0"/>
              <a:t>Donc 25 % de 120 € est égal à </a:t>
            </a:r>
            <a:r>
              <a:rPr lang="fr-FR" sz="4400" b="1" dirty="0">
                <a:solidFill>
                  <a:srgbClr val="FF0000"/>
                </a:solidFill>
              </a:rPr>
              <a:t>30 €</a:t>
            </a:r>
            <a:r>
              <a:rPr lang="fr-FR" sz="4400" dirty="0"/>
              <a:t>.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66</Words>
  <Application>Microsoft Office PowerPoint</Application>
  <PresentationFormat>Personnalisé</PresentationFormat>
  <Paragraphs>23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 Math</vt:lpstr>
      <vt:lpstr>Liberation Sans</vt:lpstr>
      <vt:lpstr>Liberation Serif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23</cp:revision>
  <dcterms:created xsi:type="dcterms:W3CDTF">2012-05-21T20:39:00Z</dcterms:created>
  <dcterms:modified xsi:type="dcterms:W3CDTF">2024-03-17T20:14:08Z</dcterms:modified>
</cp:coreProperties>
</file>