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3572620B-7A42-4043-A7AA-DB5F9DD04DDE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F6C15D1-4EFF-4135-9F35-4C9047B01FBC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95B8EEF-F542-4F23-B980-56E40C1BD222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C5DF9DA-5713-443E-B8D6-A39F35932DEA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A6329D1-87F1-474C-BFE7-77B80365A329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7B2C19B-2EE8-4C6B-8A23-941875279C6C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3CC0B5-3887-4170-1CC5-6F25B4486837}"/>
              </a:ext>
            </a:extLst>
          </p:cNvPr>
          <p:cNvSpPr txBox="1"/>
          <p:nvPr/>
        </p:nvSpPr>
        <p:spPr>
          <a:xfrm>
            <a:off x="418641" y="2368626"/>
            <a:ext cx="8879354" cy="2585323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Quel est le périmètre d’un </a:t>
            </a:r>
          </a:p>
          <a:p>
            <a:pPr algn="ctr"/>
            <a:r>
              <a:rPr lang="fr-FR" sz="5400" b="1" dirty="0"/>
              <a:t>carré de longueur de </a:t>
            </a:r>
          </a:p>
          <a:p>
            <a:pPr algn="ctr"/>
            <a:r>
              <a:rPr lang="fr-FR" sz="5400" b="1" dirty="0"/>
              <a:t>côté 2,5 cm 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B2F96DB-4DAB-34B9-3E04-EE4920708A8D}"/>
              </a:ext>
            </a:extLst>
          </p:cNvPr>
          <p:cNvSpPr txBox="1"/>
          <p:nvPr/>
        </p:nvSpPr>
        <p:spPr>
          <a:xfrm>
            <a:off x="1073887" y="2368626"/>
            <a:ext cx="756886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/>
              <a:t>Le périmètre est égal :</a:t>
            </a:r>
          </a:p>
          <a:p>
            <a:pPr algn="ctr"/>
            <a:endParaRPr lang="fr-FR" sz="5400" b="1" dirty="0"/>
          </a:p>
          <a:p>
            <a:pPr algn="ctr"/>
            <a:r>
              <a:rPr lang="fr-FR" sz="5400" b="1" dirty="0"/>
              <a:t>P = 4 × 2,5</a:t>
            </a:r>
          </a:p>
          <a:p>
            <a:r>
              <a:rPr lang="fr-FR" sz="5400" b="1" dirty="0"/>
              <a:t>          P = </a:t>
            </a:r>
            <a:r>
              <a:rPr lang="fr-FR" sz="5400" b="1" dirty="0">
                <a:solidFill>
                  <a:srgbClr val="FF0000"/>
                </a:solidFill>
              </a:rPr>
              <a:t>10 cm</a:t>
            </a:r>
          </a:p>
        </p:txBody>
      </p:sp>
    </p:spTree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1"/>
          <p:cNvSpPr/>
          <p:nvPr/>
        </p:nvSpPr>
        <p:spPr>
          <a:xfrm>
            <a:off x="2306160" y="1531440"/>
            <a:ext cx="484920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highlight>
                  <a:srgbClr val="FF0000"/>
                </a:highlight>
                <a:latin typeface="Calibri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ZoneTexte 2"/>
              <p:cNvSpPr txBox="1"/>
              <p:nvPr/>
            </p:nvSpPr>
            <p:spPr>
              <a:xfrm>
                <a:off x="2431080" y="3779837"/>
                <a:ext cx="4724280" cy="147708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sz="8800" dirty="0"/>
              </a:p>
            </p:txBody>
          </p:sp>
        </mc:Choice>
        <mc:Fallback>
          <p:sp>
            <p:nvSpPr>
              <p:cNvPr id="55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080" y="3779837"/>
                <a:ext cx="4724280" cy="1477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8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9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ZoneTexte 2"/>
              <p:cNvSpPr txBox="1"/>
              <p:nvPr/>
            </p:nvSpPr>
            <p:spPr>
              <a:xfrm>
                <a:off x="329040" y="2640240"/>
                <a:ext cx="8994240" cy="147708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8800" b="0" i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fr-FR" sz="8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88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88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8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sz="8800" b="1" dirty="0"/>
              </a:p>
            </p:txBody>
          </p:sp>
        </mc:Choice>
        <mc:Fallback>
          <p:sp>
            <p:nvSpPr>
              <p:cNvPr id="60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40" y="2640240"/>
                <a:ext cx="8994240" cy="1477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91FEE9-5BA1-3474-D614-71C2C1C80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60" y="936433"/>
            <a:ext cx="8409871" cy="51264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64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5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6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CA4D0E-7D65-E4FE-3FA4-F5DE4D452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37" y="2173693"/>
            <a:ext cx="8740149" cy="3181197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16221D-375D-6523-3294-7E2A43FE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25" y="925309"/>
            <a:ext cx="9423901" cy="4845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1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7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8FDF51-8394-55F7-112C-EFEB67A49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98" y="2070333"/>
            <a:ext cx="9453654" cy="452239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608883-1B11-395B-EA28-4DA71D4B9BA4}"/>
              </a:ext>
            </a:extLst>
          </p:cNvPr>
          <p:cNvSpPr txBox="1"/>
          <p:nvPr/>
        </p:nvSpPr>
        <p:spPr>
          <a:xfrm>
            <a:off x="2335576" y="1641514"/>
            <a:ext cx="5003293" cy="156966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Calculer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060DD6-B749-FFF1-AD48-1F0D20474ACB}"/>
              </a:ext>
            </a:extLst>
          </p:cNvPr>
          <p:cNvSpPr txBox="1"/>
          <p:nvPr/>
        </p:nvSpPr>
        <p:spPr>
          <a:xfrm>
            <a:off x="835446" y="4348501"/>
            <a:ext cx="8791189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× 8 + 12 × 2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ZoneTexte 75"/>
              <p:cNvSpPr txBox="1"/>
              <p:nvPr/>
            </p:nvSpPr>
            <p:spPr>
              <a:xfrm>
                <a:off x="360000" y="1980000"/>
                <a:ext cx="9015480" cy="91116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8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ar-AE" sz="480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ar-AE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4800" b="0" i="0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ar-AE" sz="48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sz="4800" dirty="0"/>
              </a:p>
            </p:txBody>
          </p:sp>
        </mc:Choice>
        <mc:Fallback>
          <p:sp>
            <p:nvSpPr>
              <p:cNvPr id="76" name="ZoneTexte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00" y="1980000"/>
                <a:ext cx="9015480" cy="9111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ZoneTexte 76"/>
          <p:cNvSpPr txBox="1"/>
          <p:nvPr/>
        </p:nvSpPr>
        <p:spPr>
          <a:xfrm>
            <a:off x="4948135" y="2816640"/>
            <a:ext cx="1080000" cy="111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fr-FR" sz="6600" b="0" strike="noStrike" spc="-1" dirty="0">
                <a:latin typeface="Arial"/>
              </a:rPr>
              <a:t>=</a:t>
            </a:r>
            <a:r>
              <a:rPr lang="fr-FR" sz="1800" b="0" strike="noStrike" spc="-1" dirty="0">
                <a:latin typeface="Arial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ZoneTexte 77"/>
              <p:cNvSpPr txBox="1"/>
              <p:nvPr/>
            </p:nvSpPr>
            <p:spPr>
              <a:xfrm>
                <a:off x="5040312" y="2891160"/>
                <a:ext cx="3405882" cy="696886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8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480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4800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480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sz="4800" dirty="0"/>
              </a:p>
            </p:txBody>
          </p:sp>
        </mc:Choice>
        <mc:Fallback>
          <p:sp>
            <p:nvSpPr>
              <p:cNvPr id="78" name="ZoneTexte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312" y="2891160"/>
                <a:ext cx="3405882" cy="696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ZoneTexte 78"/>
          <p:cNvSpPr txBox="1"/>
          <p:nvPr/>
        </p:nvSpPr>
        <p:spPr>
          <a:xfrm>
            <a:off x="4948135" y="3868920"/>
            <a:ext cx="1080000" cy="111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fr-FR" sz="6600" b="0" strike="noStrike" spc="-1" dirty="0">
                <a:latin typeface="Arial"/>
              </a:rPr>
              <a:t>=</a:t>
            </a:r>
            <a:r>
              <a:rPr lang="fr-FR" sz="1800" b="0" strike="noStrike" spc="-1" dirty="0">
                <a:latin typeface="Arial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ZoneTexte 79"/>
              <p:cNvSpPr txBox="1"/>
              <p:nvPr/>
            </p:nvSpPr>
            <p:spPr>
              <a:xfrm>
                <a:off x="5661000" y="3923640"/>
                <a:ext cx="1232640" cy="84132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5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</m:oMath>
                  </m:oMathPara>
                </a14:m>
                <a:endParaRPr lang="fr-FR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0" name="ZoneTexte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000" y="3923640"/>
                <a:ext cx="1232640" cy="841320"/>
              </a:xfrm>
              <a:prstGeom prst="rect">
                <a:avLst/>
              </a:prstGeom>
              <a:blipFill>
                <a:blip r:embed="rId5"/>
                <a:stretch>
                  <a:fillRect r="-44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79</Words>
  <Application>Microsoft Office PowerPoint</Application>
  <PresentationFormat>Personnalisé</PresentationFormat>
  <Paragraphs>32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26</cp:revision>
  <dcterms:created xsi:type="dcterms:W3CDTF">2012-05-21T20:39:00Z</dcterms:created>
  <dcterms:modified xsi:type="dcterms:W3CDTF">2024-03-25T20:31:38Z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