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68" r:id="rId4"/>
    <p:sldId id="269" r:id="rId5"/>
    <p:sldId id="258" r:id="rId6"/>
    <p:sldId id="259" r:id="rId7"/>
    <p:sldId id="262" r:id="rId8"/>
    <p:sldId id="263" r:id="rId9"/>
    <p:sldId id="266" r:id="rId10"/>
    <p:sldId id="267" r:id="rId11"/>
  </p:sldIdLst>
  <p:sldSz cx="10080625" cy="7559675"/>
  <p:notesSz cx="7559675" cy="106918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5" d="100"/>
          <a:sy n="75" d="100"/>
        </p:scale>
        <p:origin x="160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fr-FR" sz="1800" b="0" strike="noStrike" spc="-1">
                <a:solidFill>
                  <a:srgbClr val="000000"/>
                </a:solidFill>
                <a:latin typeface="Calibri"/>
              </a:rPr>
              <a:t>Cliquez pour déplacer la diapo</a:t>
            </a: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r>
              <a:rPr lang="fr-FR" sz="2000" b="0" strike="noStrike" spc="-1">
                <a:latin typeface="Arial"/>
              </a:rPr>
              <a:t>Cliquez pour modifier le format des notes</a:t>
            </a:r>
          </a:p>
        </p:txBody>
      </p:sp>
      <p:sp>
        <p:nvSpPr>
          <p:cNvPr id="43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r>
              <a:rPr lang="fr-FR" sz="1400" b="0" strike="noStrike" spc="-1">
                <a:latin typeface="Times New Roman"/>
              </a:rPr>
              <a:t>&lt;en-tête&gt;</a:t>
            </a:r>
          </a:p>
        </p:txBody>
      </p:sp>
      <p:sp>
        <p:nvSpPr>
          <p:cNvPr id="44" name="PlaceHolder 4"/>
          <p:cNvSpPr>
            <a:spLocks noGrp="1"/>
          </p:cNvSpPr>
          <p:nvPr>
            <p:ph type="dt"/>
          </p:nvPr>
        </p:nvSpPr>
        <p:spPr>
          <a:xfrm>
            <a:off x="4278960" y="0"/>
            <a:ext cx="3280680" cy="5342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r"/>
            <a:r>
              <a:rPr lang="fr-FR" sz="1400" b="0" strike="noStrike" spc="-1">
                <a:latin typeface="Times New Roman"/>
              </a:rPr>
              <a:t>&lt;date/heure&gt;</a:t>
            </a:r>
          </a:p>
        </p:txBody>
      </p:sp>
      <p:sp>
        <p:nvSpPr>
          <p:cNvPr id="45" name="PlaceHolder 5"/>
          <p:cNvSpPr>
            <a:spLocks noGrp="1"/>
          </p:cNvSpPr>
          <p:nvPr>
            <p:ph type="ftr"/>
          </p:nvPr>
        </p:nvSpPr>
        <p:spPr>
          <a:xfrm>
            <a:off x="0" y="10157400"/>
            <a:ext cx="3280680" cy="53424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r>
              <a:rPr lang="fr-FR" sz="1400" b="0" strike="noStrike" spc="-1">
                <a:latin typeface="Times New Roman"/>
              </a:rPr>
              <a:t>&lt;pied de page&gt;</a:t>
            </a:r>
          </a:p>
        </p:txBody>
      </p:sp>
      <p:sp>
        <p:nvSpPr>
          <p:cNvPr id="46" name="PlaceHolder 6"/>
          <p:cNvSpPr>
            <a:spLocks noGrp="1"/>
          </p:cNvSpPr>
          <p:nvPr>
            <p:ph type="sldNum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pPr algn="r"/>
            <a:fld id="{91B05E51-AFEA-42CD-A7A9-6FBA892FF8D7}" type="slidenum">
              <a:rPr lang="fr-FR" sz="1400" b="0" strike="noStrike" spc="-1">
                <a:latin typeface="Times New Roman"/>
              </a:rPr>
              <a:t>‹N°›</a:t>
            </a:fld>
            <a:endParaRPr lang="fr-FR" sz="14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Espace réservé du numéro de diapositive 6"/>
          <p:cNvSpPr txBox="1"/>
          <p:nvPr/>
        </p:nvSpPr>
        <p:spPr>
          <a:xfrm>
            <a:off x="4279320" y="10157400"/>
            <a:ext cx="327996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algn="r">
              <a:lnSpc>
                <a:spcPct val="100000"/>
              </a:lnSpc>
            </a:pPr>
            <a:fld id="{A487C254-5661-4869-B8A3-B82AB1BD91E5}" type="slidenum">
              <a:rPr lang="fr-FR" sz="1400" b="0" strike="noStrike" spc="-1">
                <a:latin typeface="Times New Roman"/>
                <a:ea typeface="DejaVu Sans"/>
              </a:rPr>
              <a:t>1</a:t>
            </a:fld>
            <a:endParaRPr lang="fr-FR" sz="1400" b="0" strike="noStrike" spc="-1">
              <a:latin typeface="Times New Roman"/>
            </a:endParaRPr>
          </a:p>
        </p:txBody>
      </p:sp>
      <p:sp>
        <p:nvSpPr>
          <p:cNvPr id="82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prstGeom prst="rect">
            <a:avLst/>
          </a:prstGeom>
        </p:spPr>
      </p:sp>
      <p:sp>
        <p:nvSpPr>
          <p:cNvPr id="83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280" cy="472068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fr-FR" sz="20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Espace réservé du numéro de diapositive 6"/>
          <p:cNvSpPr txBox="1"/>
          <p:nvPr/>
        </p:nvSpPr>
        <p:spPr>
          <a:xfrm>
            <a:off x="4279320" y="10157400"/>
            <a:ext cx="327996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algn="r">
              <a:lnSpc>
                <a:spcPct val="100000"/>
              </a:lnSpc>
            </a:pPr>
            <a:fld id="{9E596A19-DD6B-41B0-A497-0916255F3885}" type="slidenum">
              <a:rPr lang="fr-FR" sz="1400" b="0" strike="noStrike" spc="-1">
                <a:latin typeface="Times New Roman"/>
                <a:ea typeface="DejaVu Sans"/>
              </a:rPr>
              <a:t>2</a:t>
            </a:fld>
            <a:endParaRPr lang="fr-FR" sz="1400" b="0" strike="noStrike" spc="-1">
              <a:latin typeface="Times New Roman"/>
            </a:endParaRPr>
          </a:p>
        </p:txBody>
      </p:sp>
      <p:sp>
        <p:nvSpPr>
          <p:cNvPr id="85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prstGeom prst="rect">
            <a:avLst/>
          </a:prstGeom>
        </p:spPr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280" cy="48110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fr-FR" sz="20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Espace réservé du numéro de diapositive 6"/>
          <p:cNvSpPr txBox="1"/>
          <p:nvPr/>
        </p:nvSpPr>
        <p:spPr>
          <a:xfrm>
            <a:off x="4279320" y="10157400"/>
            <a:ext cx="327996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algn="r">
              <a:lnSpc>
                <a:spcPct val="100000"/>
              </a:lnSpc>
            </a:pPr>
            <a:fld id="{A487C254-5661-4869-B8A3-B82AB1BD91E5}" type="slidenum">
              <a:rPr lang="fr-FR" sz="1400" b="0" strike="noStrike" spc="-1">
                <a:latin typeface="Times New Roman"/>
                <a:ea typeface="DejaVu Sans"/>
              </a:rPr>
              <a:t>3</a:t>
            </a:fld>
            <a:endParaRPr lang="fr-FR" sz="1400" b="0" strike="noStrike" spc="-1">
              <a:latin typeface="Times New Roman"/>
            </a:endParaRPr>
          </a:p>
        </p:txBody>
      </p:sp>
      <p:sp>
        <p:nvSpPr>
          <p:cNvPr id="82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prstGeom prst="rect">
            <a:avLst/>
          </a:prstGeom>
        </p:spPr>
      </p:sp>
      <p:sp>
        <p:nvSpPr>
          <p:cNvPr id="83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280" cy="472068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fr-FR" sz="20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63392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Espace réservé du numéro de diapositive 6"/>
          <p:cNvSpPr txBox="1"/>
          <p:nvPr/>
        </p:nvSpPr>
        <p:spPr>
          <a:xfrm>
            <a:off x="4279320" y="10157400"/>
            <a:ext cx="327996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algn="r">
              <a:lnSpc>
                <a:spcPct val="100000"/>
              </a:lnSpc>
            </a:pPr>
            <a:fld id="{9E596A19-DD6B-41B0-A497-0916255F3885}" type="slidenum">
              <a:rPr lang="fr-FR" sz="1400" b="0" strike="noStrike" spc="-1">
                <a:latin typeface="Times New Roman"/>
                <a:ea typeface="DejaVu Sans"/>
              </a:rPr>
              <a:t>4</a:t>
            </a:fld>
            <a:endParaRPr lang="fr-FR" sz="1400" b="0" strike="noStrike" spc="-1">
              <a:latin typeface="Times New Roman"/>
            </a:endParaRPr>
          </a:p>
        </p:txBody>
      </p:sp>
      <p:sp>
        <p:nvSpPr>
          <p:cNvPr id="85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prstGeom prst="rect">
            <a:avLst/>
          </a:prstGeom>
        </p:spPr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280" cy="48110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fr-FR" sz="20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638673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Espace réservé du numéro de diapositive 6"/>
          <p:cNvSpPr txBox="1"/>
          <p:nvPr/>
        </p:nvSpPr>
        <p:spPr>
          <a:xfrm>
            <a:off x="4279320" y="10157400"/>
            <a:ext cx="327996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algn="r">
              <a:lnSpc>
                <a:spcPct val="100000"/>
              </a:lnSpc>
            </a:pPr>
            <a:fld id="{3572620B-7A42-4043-A7AA-DB5F9DD04DDE}" type="slidenum">
              <a:rPr lang="fr-FR" sz="1400" b="0" strike="noStrike" spc="-1">
                <a:latin typeface="Times New Roman"/>
                <a:ea typeface="DejaVu Sans"/>
              </a:rPr>
              <a:t>5</a:t>
            </a:fld>
            <a:endParaRPr lang="fr-FR" sz="1400" b="0" strike="noStrike" spc="-1">
              <a:latin typeface="Times New Roman"/>
            </a:endParaRPr>
          </a:p>
        </p:txBody>
      </p:sp>
      <p:sp>
        <p:nvSpPr>
          <p:cNvPr id="88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prstGeom prst="rect">
            <a:avLst/>
          </a:prstGeom>
        </p:spPr>
      </p:sp>
      <p:sp>
        <p:nvSpPr>
          <p:cNvPr id="89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280" cy="48110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fr-FR" sz="20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Espace réservé du numéro de diapositive 6"/>
          <p:cNvSpPr txBox="1"/>
          <p:nvPr/>
        </p:nvSpPr>
        <p:spPr>
          <a:xfrm>
            <a:off x="4279320" y="10157400"/>
            <a:ext cx="327996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algn="r">
              <a:lnSpc>
                <a:spcPct val="100000"/>
              </a:lnSpc>
            </a:pPr>
            <a:fld id="{6F6C15D1-4EFF-4135-9F35-4C9047B01FBC}" type="slidenum">
              <a:rPr lang="fr-FR" sz="1400" b="0" strike="noStrike" spc="-1">
                <a:latin typeface="Times New Roman"/>
                <a:ea typeface="DejaVu Sans"/>
              </a:rPr>
              <a:t>6</a:t>
            </a:fld>
            <a:endParaRPr lang="fr-FR" sz="1400" b="0" strike="noStrike" spc="-1">
              <a:latin typeface="Times New Roman"/>
            </a:endParaRPr>
          </a:p>
        </p:txBody>
      </p:sp>
      <p:sp>
        <p:nvSpPr>
          <p:cNvPr id="91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prstGeom prst="rect">
            <a:avLst/>
          </a:prstGeom>
        </p:spPr>
      </p:sp>
      <p:sp>
        <p:nvSpPr>
          <p:cNvPr id="92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280" cy="48110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fr-FR" sz="20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Espace réservé du numéro de diapositive 6"/>
          <p:cNvSpPr txBox="1"/>
          <p:nvPr/>
        </p:nvSpPr>
        <p:spPr>
          <a:xfrm>
            <a:off x="4279320" y="10157400"/>
            <a:ext cx="327996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algn="r">
              <a:lnSpc>
                <a:spcPct val="100000"/>
              </a:lnSpc>
            </a:pPr>
            <a:fld id="{DA6329D1-87F1-474C-BFE7-77B80365A329}" type="slidenum">
              <a:rPr lang="fr-FR" sz="1400" b="0" strike="noStrike" spc="-1">
                <a:latin typeface="Times New Roman"/>
                <a:ea typeface="DejaVu Sans"/>
              </a:rPr>
              <a:t>7</a:t>
            </a:fld>
            <a:endParaRPr lang="fr-FR" sz="1400" b="0" strike="noStrike" spc="-1">
              <a:latin typeface="Times New Roman"/>
            </a:endParaRPr>
          </a:p>
        </p:txBody>
      </p:sp>
      <p:sp>
        <p:nvSpPr>
          <p:cNvPr id="100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prstGeom prst="rect">
            <a:avLst/>
          </a:prstGeom>
        </p:spPr>
      </p:sp>
      <p:sp>
        <p:nvSpPr>
          <p:cNvPr id="101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280" cy="48110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fr-FR" sz="20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Espace réservé du numéro de diapositive 6"/>
          <p:cNvSpPr txBox="1"/>
          <p:nvPr/>
        </p:nvSpPr>
        <p:spPr>
          <a:xfrm>
            <a:off x="4279320" y="10157400"/>
            <a:ext cx="327996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algn="r">
              <a:lnSpc>
                <a:spcPct val="100000"/>
              </a:lnSpc>
            </a:pPr>
            <a:fld id="{97B2C19B-2EE8-4C6B-8A23-941875279C6C}" type="slidenum">
              <a:rPr lang="fr-FR" sz="1400" b="0" strike="noStrike" spc="-1">
                <a:latin typeface="Times New Roman"/>
                <a:ea typeface="DejaVu Sans"/>
              </a:rPr>
              <a:t>8</a:t>
            </a:fld>
            <a:endParaRPr lang="fr-FR" sz="1400" b="0" strike="noStrike" spc="-1">
              <a:latin typeface="Times New Roman"/>
            </a:endParaRPr>
          </a:p>
        </p:txBody>
      </p:sp>
      <p:sp>
        <p:nvSpPr>
          <p:cNvPr id="103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prstGeom prst="rect">
            <a:avLst/>
          </a:prstGeom>
        </p:spPr>
      </p:sp>
      <p:sp>
        <p:nvSpPr>
          <p:cNvPr id="104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280" cy="48110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fr-FR" sz="20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Espace réservé du numéro de diapositive 6"/>
          <p:cNvSpPr txBox="1"/>
          <p:nvPr/>
        </p:nvSpPr>
        <p:spPr>
          <a:xfrm>
            <a:off x="4279320" y="10157400"/>
            <a:ext cx="327996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algn="r">
              <a:lnSpc>
                <a:spcPct val="100000"/>
              </a:lnSpc>
            </a:pPr>
            <a:fld id="{6B28C830-4C2B-44A3-B544-D7B98E9EE9E1}" type="slidenum">
              <a:rPr lang="fr-FR" sz="1400" b="0" strike="noStrike" spc="-1">
                <a:latin typeface="Times New Roman"/>
                <a:ea typeface="DejaVu Sans"/>
              </a:rPr>
              <a:t>9</a:t>
            </a:fld>
            <a:endParaRPr lang="fr-FR" sz="1400" b="0" strike="noStrike" spc="-1">
              <a:latin typeface="Times New Roman"/>
            </a:endParaRPr>
          </a:p>
        </p:txBody>
      </p:sp>
      <p:sp>
        <p:nvSpPr>
          <p:cNvPr id="106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prstGeom prst="rect">
            <a:avLst/>
          </a:prstGeom>
        </p:spPr>
      </p:sp>
      <p:sp>
        <p:nvSpPr>
          <p:cNvPr id="107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280" cy="48110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fr-FR" sz="20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0541562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Espace réservé du numéro de diapositive 6"/>
          <p:cNvSpPr txBox="1"/>
          <p:nvPr/>
        </p:nvSpPr>
        <p:spPr>
          <a:xfrm>
            <a:off x="4279320" y="10157400"/>
            <a:ext cx="327996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algn="r">
              <a:lnSpc>
                <a:spcPct val="100000"/>
              </a:lnSpc>
            </a:pPr>
            <a:fld id="{E860BECF-DF99-4A3F-A67D-A5D1B3D8016D}" type="slidenum">
              <a:rPr lang="fr-FR" sz="1400" b="0" strike="noStrike" spc="-1">
                <a:latin typeface="Times New Roman"/>
                <a:ea typeface="DejaVu Sans"/>
              </a:rPr>
              <a:t>10</a:t>
            </a:fld>
            <a:endParaRPr lang="fr-FR" sz="1400" b="0" strike="noStrike" spc="-1">
              <a:latin typeface="Times New Roman"/>
            </a:endParaRPr>
          </a:p>
        </p:txBody>
      </p:sp>
      <p:sp>
        <p:nvSpPr>
          <p:cNvPr id="109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prstGeom prst="rect">
            <a:avLst/>
          </a:prstGeom>
        </p:spPr>
      </p:sp>
      <p:sp>
        <p:nvSpPr>
          <p:cNvPr id="110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280" cy="48110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fr-FR" sz="20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257461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4384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4384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504000" y="301320"/>
            <a:ext cx="9072000" cy="58503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4384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504000" y="4058640"/>
            <a:ext cx="442692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4384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5152680" y="4058640"/>
            <a:ext cx="442692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504000" y="4058640"/>
            <a:ext cx="907200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04000" y="4058640"/>
            <a:ext cx="907200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504000" y="4058640"/>
            <a:ext cx="442692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5152680" y="4058640"/>
            <a:ext cx="442692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292104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571560" y="1768680"/>
            <a:ext cx="292104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639120" y="1768680"/>
            <a:ext cx="292104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504000" y="4058640"/>
            <a:ext cx="292104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571560" y="4058640"/>
            <a:ext cx="292104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6639120" y="4058640"/>
            <a:ext cx="292104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dt"/>
          </p:nvPr>
        </p:nvSpPr>
        <p:spPr>
          <a:xfrm>
            <a:off x="504000" y="6887160"/>
            <a:ext cx="2347920" cy="52092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fr-FR" sz="2400" b="0" strike="noStrike" spc="-1">
              <a:latin typeface="Times New Roman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ftr"/>
          </p:nvPr>
        </p:nvSpPr>
        <p:spPr>
          <a:xfrm>
            <a:off x="3447360" y="6887160"/>
            <a:ext cx="3194640" cy="52092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fr-FR" sz="2400" b="0" strike="noStrike" spc="-1"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sldNum"/>
          </p:nvPr>
        </p:nvSpPr>
        <p:spPr>
          <a:xfrm>
            <a:off x="7227000" y="6887160"/>
            <a:ext cx="2347920" cy="52092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r">
              <a:lnSpc>
                <a:spcPct val="100000"/>
              </a:lnSpc>
            </a:pPr>
            <a:fld id="{6C92498B-EF33-4FD2-8A93-B2C90F9884E6}" type="slidenum">
              <a:rPr lang="fr-FR" sz="1400" b="0" strike="noStrike" spc="-1">
                <a:solidFill>
                  <a:srgbClr val="000000"/>
                </a:solidFill>
                <a:latin typeface="Times New Roman"/>
                <a:ea typeface="DejaVu Sans"/>
              </a:rPr>
              <a:t>‹N°›</a:t>
            </a:fld>
            <a:endParaRPr lang="fr-FR" sz="1400" b="0" strike="noStrike" spc="-1"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fr-FR" sz="1800" b="0" strike="noStrike" spc="-1">
                <a:solidFill>
                  <a:srgbClr val="000000"/>
                </a:solidFill>
                <a:latin typeface="Calibri"/>
              </a:rPr>
              <a:t>Cliquez pour éditer le format du texte-titre</a:t>
            </a: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3200" b="0" strike="noStrike" spc="-1">
                <a:latin typeface="Arial"/>
              </a:rPr>
              <a:t>Cliquez pour éditer le format du plan de texte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2000" b="0" strike="noStrike" spc="-1">
                <a:solidFill>
                  <a:srgbClr val="000000"/>
                </a:solidFill>
                <a:latin typeface="Calibri"/>
              </a:rPr>
              <a:t>Second niveau de plan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strike="noStrike" spc="-1">
                <a:solidFill>
                  <a:srgbClr val="000000"/>
                </a:solidFill>
                <a:latin typeface="Calibri"/>
              </a:rPr>
              <a:t>Troisième niveau de plan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1800" b="0" strike="noStrike" spc="-1">
                <a:solidFill>
                  <a:srgbClr val="000000"/>
                </a:solidFill>
                <a:latin typeface="Calibri"/>
              </a:rPr>
              <a:t>Quatrième niveau de plan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000" b="0" strike="noStrike" spc="-1">
                <a:solidFill>
                  <a:srgbClr val="000000"/>
                </a:solidFill>
                <a:latin typeface="Calibri"/>
              </a:rPr>
              <a:t>Cinquième niveau de plan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000" b="0" strike="noStrike" spc="-1">
                <a:solidFill>
                  <a:srgbClr val="000000"/>
                </a:solidFill>
                <a:latin typeface="Calibri"/>
              </a:rPr>
              <a:t>Sixième niveau de plan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000" b="0" strike="noStrike" spc="-1">
                <a:solidFill>
                  <a:srgbClr val="000000"/>
                </a:solidFill>
                <a:latin typeface="Calibri"/>
              </a:rPr>
              <a:t>Septième niveau de plan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C21F11D4-C965-0210-13E5-478ABCBE73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" y="2235200"/>
            <a:ext cx="9595299" cy="273526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ZoneTexte 1"/>
          <p:cNvSpPr/>
          <p:nvPr/>
        </p:nvSpPr>
        <p:spPr>
          <a:xfrm>
            <a:off x="169560" y="181440"/>
            <a:ext cx="3632400" cy="820800"/>
          </a:xfrm>
          <a:prstGeom prst="rect">
            <a:avLst/>
          </a:prstGeom>
          <a:solidFill>
            <a:srgbClr val="999999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fr-FR" sz="4800" b="1" strike="noStrike" spc="-1">
                <a:latin typeface="Arial"/>
                <a:ea typeface="DejaVu Sans"/>
              </a:rPr>
              <a:t>Correction :</a:t>
            </a:r>
            <a:endParaRPr lang="fr-FR" sz="4800" b="0" strike="noStrike" spc="-1">
              <a:latin typeface="Arial"/>
            </a:endParaRPr>
          </a:p>
        </p:txBody>
      </p:sp>
      <p:sp>
        <p:nvSpPr>
          <p:cNvPr id="49" name="Rectangle 3"/>
          <p:cNvSpPr/>
          <p:nvPr/>
        </p:nvSpPr>
        <p:spPr>
          <a:xfrm>
            <a:off x="6120000" y="720000"/>
            <a:ext cx="2879640" cy="35964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fr-FR"/>
          </a:p>
        </p:txBody>
      </p:sp>
      <p:sp>
        <p:nvSpPr>
          <p:cNvPr id="50" name="Rectangle 4"/>
          <p:cNvSpPr/>
          <p:nvPr/>
        </p:nvSpPr>
        <p:spPr>
          <a:xfrm>
            <a:off x="5760000" y="1260000"/>
            <a:ext cx="359640" cy="17964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fr-FR"/>
          </a:p>
        </p:txBody>
      </p:sp>
      <p:sp>
        <p:nvSpPr>
          <p:cNvPr id="51" name="Rectangle 5"/>
          <p:cNvSpPr/>
          <p:nvPr/>
        </p:nvSpPr>
        <p:spPr>
          <a:xfrm>
            <a:off x="5976000" y="995760"/>
            <a:ext cx="2159640" cy="17964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E37357D-DA76-7AAB-5FC4-F59CC78B2C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1200" y="1855787"/>
            <a:ext cx="8658225" cy="3848100"/>
          </a:xfrm>
          <a:prstGeom prst="rect">
            <a:avLst/>
          </a:prstGeom>
        </p:spPr>
      </p:pic>
    </p:spTree>
  </p:cSld>
  <p:clrMapOvr>
    <a:masterClrMapping/>
  </p:clrMapOvr>
  <p:transition spd="med">
    <p:wipe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F93CC0B5-3887-4170-1CC5-6F25B4486837}"/>
              </a:ext>
            </a:extLst>
          </p:cNvPr>
          <p:cNvSpPr txBox="1"/>
          <p:nvPr/>
        </p:nvSpPr>
        <p:spPr>
          <a:xfrm>
            <a:off x="946885" y="3100146"/>
            <a:ext cx="8186857" cy="923330"/>
          </a:xfrm>
          <a:prstGeom prst="rect">
            <a:avLst/>
          </a:prstGeom>
          <a:solidFill>
            <a:srgbClr val="FF0000"/>
          </a:solidFill>
        </p:spPr>
        <p:txBody>
          <a:bodyPr wrap="none" rtlCol="0">
            <a:spAutoFit/>
          </a:bodyPr>
          <a:lstStyle/>
          <a:p>
            <a:pPr algn="ctr"/>
            <a:r>
              <a:rPr lang="fr-FR" sz="5400" b="1" dirty="0"/>
              <a:t>Quel est le quart de 30 ?</a:t>
            </a:r>
          </a:p>
        </p:txBody>
      </p:sp>
    </p:spTree>
    <p:extLst>
      <p:ext uri="{BB962C8B-B14F-4D97-AF65-F5344CB8AC3E}">
        <p14:creationId xmlns:p14="http://schemas.microsoft.com/office/powerpoint/2010/main" val="25973760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ZoneTexte 1"/>
          <p:cNvSpPr/>
          <p:nvPr/>
        </p:nvSpPr>
        <p:spPr>
          <a:xfrm>
            <a:off x="169560" y="181440"/>
            <a:ext cx="3632400" cy="820800"/>
          </a:xfrm>
          <a:prstGeom prst="rect">
            <a:avLst/>
          </a:prstGeom>
          <a:solidFill>
            <a:srgbClr val="999999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fr-FR" sz="4800" b="1" strike="noStrike" spc="-1">
                <a:latin typeface="Arial"/>
                <a:ea typeface="DejaVu Sans"/>
              </a:rPr>
              <a:t>Correction :</a:t>
            </a:r>
            <a:endParaRPr lang="fr-FR" sz="4800" b="0" strike="noStrike" spc="-1">
              <a:latin typeface="Arial"/>
            </a:endParaRPr>
          </a:p>
        </p:txBody>
      </p:sp>
      <p:sp>
        <p:nvSpPr>
          <p:cNvPr id="49" name="Rectangle 3"/>
          <p:cNvSpPr/>
          <p:nvPr/>
        </p:nvSpPr>
        <p:spPr>
          <a:xfrm>
            <a:off x="6120000" y="720000"/>
            <a:ext cx="2879640" cy="35964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fr-FR"/>
          </a:p>
        </p:txBody>
      </p:sp>
      <p:sp>
        <p:nvSpPr>
          <p:cNvPr id="50" name="Rectangle 4"/>
          <p:cNvSpPr/>
          <p:nvPr/>
        </p:nvSpPr>
        <p:spPr>
          <a:xfrm>
            <a:off x="5760000" y="1260000"/>
            <a:ext cx="359640" cy="17964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fr-FR"/>
          </a:p>
        </p:txBody>
      </p:sp>
      <p:sp>
        <p:nvSpPr>
          <p:cNvPr id="51" name="Rectangle 5"/>
          <p:cNvSpPr/>
          <p:nvPr/>
        </p:nvSpPr>
        <p:spPr>
          <a:xfrm>
            <a:off x="5976000" y="995760"/>
            <a:ext cx="2159640" cy="17964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fr-FR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ZoneTexte 1">
                <a:extLst>
                  <a:ext uri="{FF2B5EF4-FFF2-40B4-BE49-F238E27FC236}">
                    <a16:creationId xmlns:a16="http://schemas.microsoft.com/office/drawing/2014/main" id="{7B2F96DB-4DAB-34B9-3E04-EE4920708A8D}"/>
                  </a:ext>
                </a:extLst>
              </p:cNvPr>
              <p:cNvSpPr txBox="1"/>
              <p:nvPr/>
            </p:nvSpPr>
            <p:spPr>
              <a:xfrm>
                <a:off x="442431" y="1702421"/>
                <a:ext cx="8648522" cy="331013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fr-FR" sz="5400" b="1" dirty="0"/>
                  <a:t>Le quart de 30 est égal à :</a:t>
                </a:r>
              </a:p>
              <a:p>
                <a:pPr algn="ctr"/>
                <a:endParaRPr lang="fr-FR" sz="5400" b="1" dirty="0"/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5400" b="1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5400" b="1" i="1" smtClean="0">
                              <a:latin typeface="Cambria Math" panose="02040503050406030204" pitchFamily="18" charset="0"/>
                            </a:rPr>
                            <m:t>𝟑</m:t>
                          </m:r>
                          <m:r>
                            <a:rPr lang="fr-FR" sz="5400" b="1" i="1" smtClean="0">
                              <a:latin typeface="Cambria Math" panose="02040503050406030204" pitchFamily="18" charset="0"/>
                            </a:rPr>
                            <m:t>𝟎</m:t>
                          </m:r>
                        </m:num>
                        <m:den>
                          <m:r>
                            <a:rPr lang="fr-FR" sz="5400" b="1" i="1" smtClean="0">
                              <a:latin typeface="Cambria Math" panose="02040503050406030204" pitchFamily="18" charset="0"/>
                            </a:rPr>
                            <m:t>𝟒</m:t>
                          </m:r>
                        </m:den>
                      </m:f>
                      <m:r>
                        <a:rPr lang="fr-FR" sz="5400" b="1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5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𝟕</m:t>
                      </m:r>
                      <m:r>
                        <a:rPr lang="fr-FR" sz="5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fr-FR" sz="5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</m:oMath>
                  </m:oMathPara>
                </a14:m>
                <a:endParaRPr lang="fr-FR" sz="5400" b="1" dirty="0"/>
              </a:p>
            </p:txBody>
          </p:sp>
        </mc:Choice>
        <mc:Fallback>
          <p:sp>
            <p:nvSpPr>
              <p:cNvPr id="2" name="ZoneTexte 1">
                <a:extLst>
                  <a:ext uri="{FF2B5EF4-FFF2-40B4-BE49-F238E27FC236}">
                    <a16:creationId xmlns:a16="http://schemas.microsoft.com/office/drawing/2014/main" id="{7B2F96DB-4DAB-34B9-3E04-EE4920708A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431" y="1702421"/>
                <a:ext cx="8648522" cy="3310137"/>
              </a:xfrm>
              <a:prstGeom prst="rect">
                <a:avLst/>
              </a:prstGeom>
              <a:blipFill>
                <a:blip r:embed="rId3"/>
                <a:stretch>
                  <a:fillRect l="-3385" t="-5157" r="-3315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Bulle narrative : ronde 2">
            <a:extLst>
              <a:ext uri="{FF2B5EF4-FFF2-40B4-BE49-F238E27FC236}">
                <a16:creationId xmlns:a16="http://schemas.microsoft.com/office/drawing/2014/main" id="{1E9A85EF-1DBD-84E2-78EB-D84A2C04D696}"/>
              </a:ext>
            </a:extLst>
          </p:cNvPr>
          <p:cNvSpPr/>
          <p:nvPr/>
        </p:nvSpPr>
        <p:spPr>
          <a:xfrm>
            <a:off x="673100" y="5635339"/>
            <a:ext cx="4127500" cy="1316400"/>
          </a:xfrm>
          <a:prstGeom prst="wedgeEllipseCallout">
            <a:avLst>
              <a:gd name="adj1" fmla="val 22662"/>
              <a:gd name="adj2" fmla="val -9659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Diviser par 4 revient à diviser par 2 puis par 2.</a:t>
            </a:r>
          </a:p>
        </p:txBody>
      </p:sp>
    </p:spTree>
    <p:extLst>
      <p:ext uri="{BB962C8B-B14F-4D97-AF65-F5344CB8AC3E}">
        <p14:creationId xmlns:p14="http://schemas.microsoft.com/office/powerpoint/2010/main" val="2709320163"/>
      </p:ext>
    </p:extLst>
  </p:cSld>
  <p:clrMapOvr>
    <a:masterClrMapping/>
  </p:clrMapOvr>
  <p:transition spd="med">
    <p:wipe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56E9577D-3816-75DF-992E-7C4DEAD9EA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1737" y="1565275"/>
            <a:ext cx="7677150" cy="442912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ZoneTexte 1"/>
          <p:cNvSpPr/>
          <p:nvPr/>
        </p:nvSpPr>
        <p:spPr>
          <a:xfrm>
            <a:off x="169560" y="181440"/>
            <a:ext cx="3632400" cy="820800"/>
          </a:xfrm>
          <a:prstGeom prst="rect">
            <a:avLst/>
          </a:prstGeom>
          <a:solidFill>
            <a:srgbClr val="999999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fr-FR" sz="4800" b="1" strike="noStrike" spc="-1">
                <a:latin typeface="Arial"/>
                <a:ea typeface="DejaVu Sans"/>
              </a:rPr>
              <a:t>Correction :</a:t>
            </a:r>
            <a:endParaRPr lang="fr-FR" sz="4800" b="0" strike="noStrike" spc="-1">
              <a:latin typeface="Arial"/>
            </a:endParaRPr>
          </a:p>
        </p:txBody>
      </p:sp>
      <p:sp>
        <p:nvSpPr>
          <p:cNvPr id="57" name="Rectangle 3"/>
          <p:cNvSpPr/>
          <p:nvPr/>
        </p:nvSpPr>
        <p:spPr>
          <a:xfrm>
            <a:off x="6120000" y="720000"/>
            <a:ext cx="2879640" cy="35964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fr-FR"/>
          </a:p>
        </p:txBody>
      </p:sp>
      <p:sp>
        <p:nvSpPr>
          <p:cNvPr id="58" name="Rectangle 4"/>
          <p:cNvSpPr/>
          <p:nvPr/>
        </p:nvSpPr>
        <p:spPr>
          <a:xfrm>
            <a:off x="5760000" y="1260000"/>
            <a:ext cx="359640" cy="17964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fr-FR"/>
          </a:p>
        </p:txBody>
      </p:sp>
      <p:sp>
        <p:nvSpPr>
          <p:cNvPr id="59" name="Rectangle 5"/>
          <p:cNvSpPr/>
          <p:nvPr/>
        </p:nvSpPr>
        <p:spPr>
          <a:xfrm>
            <a:off x="5976000" y="995760"/>
            <a:ext cx="2159640" cy="17964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652627D-7853-85C1-666E-4F88F69099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8600" y="1260000"/>
            <a:ext cx="3019425" cy="1000125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DB687A2-2936-0713-042C-72A63BF846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28750" y="591840"/>
            <a:ext cx="3238500" cy="22479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2714F2E-21DA-A20A-C6E2-2217F9A5302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5125" y="3792062"/>
            <a:ext cx="9715500" cy="3067050"/>
          </a:xfrm>
          <a:prstGeom prst="rect">
            <a:avLst/>
          </a:prstGeom>
        </p:spPr>
      </p:pic>
    </p:spTree>
  </p:cSld>
  <p:clrMapOvr>
    <a:masterClrMapping/>
  </p:clrMapOvr>
  <p:transition spd="med">
    <p:wipe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7C42894C-2C13-9252-03AE-F17DEEA2C3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987" y="1008062"/>
            <a:ext cx="9772650" cy="554355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ZoneTexte 1"/>
          <p:cNvSpPr/>
          <p:nvPr/>
        </p:nvSpPr>
        <p:spPr>
          <a:xfrm>
            <a:off x="169560" y="181440"/>
            <a:ext cx="3632400" cy="820800"/>
          </a:xfrm>
          <a:prstGeom prst="rect">
            <a:avLst/>
          </a:prstGeom>
          <a:solidFill>
            <a:srgbClr val="999999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fr-FR" sz="4800" b="1" strike="noStrike" spc="-1">
                <a:latin typeface="Arial"/>
                <a:ea typeface="DejaVu Sans"/>
              </a:rPr>
              <a:t>Correction :</a:t>
            </a:r>
            <a:endParaRPr lang="fr-FR" sz="4800" b="0" strike="noStrike" spc="-1">
              <a:latin typeface="Arial"/>
            </a:endParaRPr>
          </a:p>
        </p:txBody>
      </p:sp>
      <p:sp>
        <p:nvSpPr>
          <p:cNvPr id="70" name="Rectangle 3"/>
          <p:cNvSpPr/>
          <p:nvPr/>
        </p:nvSpPr>
        <p:spPr>
          <a:xfrm>
            <a:off x="6120000" y="720000"/>
            <a:ext cx="2879640" cy="35964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fr-FR"/>
          </a:p>
        </p:txBody>
      </p:sp>
      <p:sp>
        <p:nvSpPr>
          <p:cNvPr id="72" name="Rectangle 5"/>
          <p:cNvSpPr/>
          <p:nvPr/>
        </p:nvSpPr>
        <p:spPr>
          <a:xfrm>
            <a:off x="5976000" y="995760"/>
            <a:ext cx="2159640" cy="17964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80C3C4A-EF3B-6DB5-CE90-1B0A984C52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06887" y="591840"/>
            <a:ext cx="4362450" cy="215265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A8EDEB8-336E-E1DB-644E-B98D10773A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712" y="3089375"/>
            <a:ext cx="9296400" cy="4019550"/>
          </a:xfrm>
          <a:prstGeom prst="rect">
            <a:avLst/>
          </a:prstGeom>
        </p:spPr>
      </p:pic>
    </p:spTree>
  </p:cSld>
  <p:clrMapOvr>
    <a:masterClrMapping/>
  </p:clrMapOvr>
  <p:transition spd="med">
    <p:wipe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ZoneTexte 18">
            <a:extLst>
              <a:ext uri="{FF2B5EF4-FFF2-40B4-BE49-F238E27FC236}">
                <a16:creationId xmlns:a16="http://schemas.microsoft.com/office/drawing/2014/main" id="{E767A830-E1FE-DA40-F5AD-5F93E86F20E3}"/>
              </a:ext>
            </a:extLst>
          </p:cNvPr>
          <p:cNvSpPr txBox="1"/>
          <p:nvPr/>
        </p:nvSpPr>
        <p:spPr>
          <a:xfrm>
            <a:off x="1588532" y="2895600"/>
            <a:ext cx="7276068" cy="1200329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7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m² = ……. dm²</a:t>
            </a:r>
          </a:p>
        </p:txBody>
      </p:sp>
    </p:spTree>
    <p:extLst>
      <p:ext uri="{BB962C8B-B14F-4D97-AF65-F5344CB8AC3E}">
        <p14:creationId xmlns:p14="http://schemas.microsoft.com/office/powerpoint/2010/main" val="10280263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ZoneTexte 2"/>
          <p:cNvSpPr/>
          <p:nvPr/>
        </p:nvSpPr>
        <p:spPr>
          <a:xfrm>
            <a:off x="169560" y="181440"/>
            <a:ext cx="3632400" cy="820800"/>
          </a:xfrm>
          <a:prstGeom prst="rect">
            <a:avLst/>
          </a:prstGeom>
          <a:solidFill>
            <a:srgbClr val="999999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fr-FR" sz="4800" b="1" strike="noStrike" spc="-1">
                <a:latin typeface="Arial"/>
                <a:ea typeface="DejaVu Sans"/>
              </a:rPr>
              <a:t>Correction :</a:t>
            </a:r>
            <a:endParaRPr lang="fr-FR" sz="4800" b="0" strike="noStrike" spc="-1">
              <a:latin typeface="Arial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380B9EA-ADB5-E97B-B4D6-C2117DEB44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0600" y="1165225"/>
            <a:ext cx="4467225" cy="4086225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F3F1374D-B7CC-3E81-3251-45A2E94F46FB}"/>
              </a:ext>
            </a:extLst>
          </p:cNvPr>
          <p:cNvSpPr txBox="1"/>
          <p:nvPr/>
        </p:nvSpPr>
        <p:spPr>
          <a:xfrm>
            <a:off x="1713468" y="5414435"/>
            <a:ext cx="592822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m² = </a:t>
            </a:r>
            <a:r>
              <a:rPr lang="fr-FR" sz="7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r>
              <a:rPr lang="fr-FR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dm²</a:t>
            </a:r>
          </a:p>
        </p:txBody>
      </p:sp>
      <p:cxnSp>
        <p:nvCxnSpPr>
          <p:cNvPr id="3" name="Connecteur droit avec flèche 2">
            <a:extLst>
              <a:ext uri="{FF2B5EF4-FFF2-40B4-BE49-F238E27FC236}">
                <a16:creationId xmlns:a16="http://schemas.microsoft.com/office/drawing/2014/main" id="{6584DFFF-8C1F-796D-CFD4-A3E35E6DD779}"/>
              </a:ext>
            </a:extLst>
          </p:cNvPr>
          <p:cNvCxnSpPr>
            <a:cxnSpLocks/>
          </p:cNvCxnSpPr>
          <p:nvPr/>
        </p:nvCxnSpPr>
        <p:spPr>
          <a:xfrm>
            <a:off x="2082800" y="1701800"/>
            <a:ext cx="0" cy="312420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ZoneTexte 4">
            <a:extLst>
              <a:ext uri="{FF2B5EF4-FFF2-40B4-BE49-F238E27FC236}">
                <a16:creationId xmlns:a16="http://schemas.microsoft.com/office/drawing/2014/main" id="{A7D86F2A-FD26-3A5A-F353-C58BFF0E5E3B}"/>
              </a:ext>
            </a:extLst>
          </p:cNvPr>
          <p:cNvSpPr txBox="1"/>
          <p:nvPr/>
        </p:nvSpPr>
        <p:spPr>
          <a:xfrm rot="16200000">
            <a:off x="1645501" y="3159737"/>
            <a:ext cx="505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1m</a:t>
            </a:r>
          </a:p>
        </p:txBody>
      </p:sp>
    </p:spTree>
    <p:extLst>
      <p:ext uri="{BB962C8B-B14F-4D97-AF65-F5344CB8AC3E}">
        <p14:creationId xmlns:p14="http://schemas.microsoft.com/office/powerpoint/2010/main" val="3913596443"/>
      </p:ext>
    </p:extLst>
  </p:cSld>
  <p:clrMapOvr>
    <a:masterClrMapping/>
  </p:clrMapOvr>
  <p:transition spd="med">
    <p:wipe dir="u"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293</TotalTime>
  <Words>63</Words>
  <Application>Microsoft Office PowerPoint</Application>
  <PresentationFormat>Personnalisé</PresentationFormat>
  <Paragraphs>23</Paragraphs>
  <Slides>10</Slides>
  <Notes>10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10</vt:i4>
      </vt:variant>
    </vt:vector>
  </HeadingPairs>
  <TitlesOfParts>
    <vt:vector size="17" baseType="lpstr">
      <vt:lpstr>Arial</vt:lpstr>
      <vt:lpstr>Calibri</vt:lpstr>
      <vt:lpstr>Cambria Math</vt:lpstr>
      <vt:lpstr>Symbol</vt:lpstr>
      <vt:lpstr>Times New Roman</vt:lpstr>
      <vt:lpstr>Wingdings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subject/>
  <dc:creator>Malbos</dc:creator>
  <dc:description/>
  <cp:lastModifiedBy>Emmanuel MALBOS</cp:lastModifiedBy>
  <cp:revision>31</cp:revision>
  <dcterms:created xsi:type="dcterms:W3CDTF">2012-05-21T20:39:00Z</dcterms:created>
  <dcterms:modified xsi:type="dcterms:W3CDTF">2024-04-22T19:25:52Z</dcterms:modified>
  <dc:language>fr-FR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i4>10</vt:i4>
  </property>
  <property fmtid="{D5CDD505-2E9C-101B-9397-08002B2CF9AE}" pid="3" name="PresentationFormat">
    <vt:lpwstr>Personnalisé</vt:lpwstr>
  </property>
  <property fmtid="{D5CDD505-2E9C-101B-9397-08002B2CF9AE}" pid="4" name="Slides">
    <vt:i4>10</vt:i4>
  </property>
</Properties>
</file>