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8" r:id="rId6"/>
    <p:sldId id="269" r:id="rId7"/>
    <p:sldId id="262" r:id="rId8"/>
    <p:sldId id="263" r:id="rId9"/>
    <p:sldId id="266" r:id="rId10"/>
    <p:sldId id="267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3572620B-7A42-4043-A7AA-DB5F9DD04DDE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F6C15D1-4EFF-4135-9F35-4C9047B01FBC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339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3867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DA6329D1-87F1-474C-BFE7-77B80365A329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7B2C19B-2EE8-4C6B-8A23-941875279C6C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9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415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10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5746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9DBA5D-C001-9886-B760-D47E94030D01}"/>
              </a:ext>
            </a:extLst>
          </p:cNvPr>
          <p:cNvSpPr txBox="1"/>
          <p:nvPr/>
        </p:nvSpPr>
        <p:spPr>
          <a:xfrm>
            <a:off x="571500" y="2235200"/>
            <a:ext cx="9220200" cy="255454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Donner une écriture </a:t>
            </a:r>
          </a:p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fractionnaire de 3,1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D56ABE8-50ED-BC0E-23A2-E61F893DC174}"/>
                  </a:ext>
                </a:extLst>
              </p:cNvPr>
              <p:cNvSpPr txBox="1"/>
              <p:nvPr/>
            </p:nvSpPr>
            <p:spPr>
              <a:xfrm>
                <a:off x="310427" y="1676400"/>
                <a:ext cx="9459769" cy="15349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3,1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6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31</m:t>
                        </m:r>
                      </m:num>
                      <m:den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fr-FR" sz="66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6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310</m:t>
                        </m:r>
                      </m:num>
                      <m:den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fr-FR" sz="66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6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6,2</m:t>
                        </m:r>
                      </m:num>
                      <m:den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fr-FR" sz="66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6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9,3</m:t>
                        </m:r>
                      </m:num>
                      <m:den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fr-FR" sz="6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D56ABE8-50ED-BC0E-23A2-E61F893DC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27" y="1676400"/>
                <a:ext cx="9459769" cy="1534972"/>
              </a:xfrm>
              <a:prstGeom prst="rect">
                <a:avLst/>
              </a:prstGeom>
              <a:blipFill>
                <a:blip r:embed="rId3"/>
                <a:stretch>
                  <a:fillRect l="-4446" t="-1190" b="-1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D658E071-4B74-37FD-6F0D-8A545C641141}"/>
              </a:ext>
            </a:extLst>
          </p:cNvPr>
          <p:cNvSpPr txBox="1"/>
          <p:nvPr/>
        </p:nvSpPr>
        <p:spPr>
          <a:xfrm>
            <a:off x="420520" y="3578862"/>
            <a:ext cx="980268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3,1 possède une infinité d’écriture </a:t>
            </a:r>
          </a:p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fractionnaire.</a:t>
            </a:r>
          </a:p>
        </p:txBody>
      </p:sp>
    </p:spTree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5F4234-330B-FA38-A8C4-857C9EE993F5}"/>
              </a:ext>
            </a:extLst>
          </p:cNvPr>
          <p:cNvSpPr txBox="1"/>
          <p:nvPr/>
        </p:nvSpPr>
        <p:spPr>
          <a:xfrm>
            <a:off x="945767" y="2794000"/>
            <a:ext cx="8862683" cy="1200329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25 % de 80 €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8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9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E0C42634-3A75-C4F7-6991-70CC5BC0AF5D}"/>
                  </a:ext>
                </a:extLst>
              </p:cNvPr>
              <p:cNvSpPr txBox="1"/>
              <p:nvPr/>
            </p:nvSpPr>
            <p:spPr>
              <a:xfrm>
                <a:off x="1944985" y="1079640"/>
                <a:ext cx="6435725" cy="17534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25 %= </m:t>
                      </m:r>
                      <m:f>
                        <m:fPr>
                          <m:ctrlPr>
                            <a:rPr lang="fr-FR" sz="6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fr-FR" sz="6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6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6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fr-FR" sz="6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E0C42634-3A75-C4F7-6991-70CC5BC0A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985" y="1079640"/>
                <a:ext cx="6435725" cy="17534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4BC099AA-A928-3A81-DE9F-282351661AB4}"/>
              </a:ext>
            </a:extLst>
          </p:cNvPr>
          <p:cNvSpPr txBox="1"/>
          <p:nvPr/>
        </p:nvSpPr>
        <p:spPr>
          <a:xfrm>
            <a:off x="88381" y="3192709"/>
            <a:ext cx="1014893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Donc calculer 25 % de 80 € revient </a:t>
            </a:r>
          </a:p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calculer le quart de 80 €.</a:t>
            </a:r>
          </a:p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Ainsi 25 % de 80 € est égal à </a:t>
            </a:r>
            <a:r>
              <a:rPr lang="fr-F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20 €</a:t>
            </a:r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766F690-C8F2-2CC5-A846-587068C1E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75" y="898525"/>
            <a:ext cx="8372475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7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AE4D40-20FC-5BC3-DF98-9BAF53751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60" y="4317999"/>
            <a:ext cx="9568204" cy="21613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FD60ED-A610-46FD-9061-116B650D7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249" y="302544"/>
            <a:ext cx="4271761" cy="401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20163"/>
      </p:ext>
    </p:extLst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990D01-0AE4-2B16-F059-BCCC29E36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979487"/>
            <a:ext cx="962977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2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ACD10-B35C-26E6-8AA8-AF6F6FF05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99" y="1278000"/>
            <a:ext cx="8886825" cy="5943600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1588532" y="2895600"/>
            <a:ext cx="7276068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m² = ……. cm²</a:t>
            </a:r>
          </a:p>
        </p:txBody>
      </p:sp>
    </p:spTree>
    <p:extLst>
      <p:ext uri="{BB962C8B-B14F-4D97-AF65-F5344CB8AC3E}">
        <p14:creationId xmlns:p14="http://schemas.microsoft.com/office/powerpoint/2010/main" val="1028026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F1374D-B7CC-3E81-3251-45A2E94F46FB}"/>
              </a:ext>
            </a:extLst>
          </p:cNvPr>
          <p:cNvSpPr txBox="1"/>
          <p:nvPr/>
        </p:nvSpPr>
        <p:spPr>
          <a:xfrm>
            <a:off x="1475354" y="3933298"/>
            <a:ext cx="70310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m² = </a:t>
            </a:r>
            <a:r>
              <a:rPr lang="fr-FR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10 000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cm²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0578BCB-9A61-5B07-1E33-00C3594D5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072149"/>
              </p:ext>
            </p:extLst>
          </p:nvPr>
        </p:nvGraphicFramePr>
        <p:xfrm>
          <a:off x="1189102" y="1727200"/>
          <a:ext cx="7603596" cy="14811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266">
                  <a:extLst>
                    <a:ext uri="{9D8B030D-6E8A-4147-A177-3AD203B41FA5}">
                      <a16:colId xmlns:a16="http://schemas.microsoft.com/office/drawing/2014/main" val="3350437941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2850024350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2460435913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3854469477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2458927057"/>
                    </a:ext>
                  </a:extLst>
                </a:gridCol>
                <a:gridCol w="1267266">
                  <a:extLst>
                    <a:ext uri="{9D8B030D-6E8A-4147-A177-3AD203B41FA5}">
                      <a16:colId xmlns:a16="http://schemas.microsoft.com/office/drawing/2014/main" val="773474054"/>
                    </a:ext>
                  </a:extLst>
                </a:gridCol>
              </a:tblGrid>
              <a:tr h="740569"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m²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dm²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cm²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088910"/>
                  </a:ext>
                </a:extLst>
              </a:tr>
              <a:tr h="740569">
                <a:tc>
                  <a:txBody>
                    <a:bodyPr/>
                    <a:lstStyle/>
                    <a:p>
                      <a:pPr algn="ctr"/>
                      <a:endParaRPr lang="fr-FR" sz="3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1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  <a:endParaRPr lang="fr-FR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82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596443"/>
      </p:ext>
    </p:extLst>
  </p:cSld>
  <p:clrMapOvr>
    <a:masterClrMapping/>
  </p:clrMapOvr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</TotalTime>
  <Words>100</Words>
  <Application>Microsoft Office PowerPoint</Application>
  <PresentationFormat>Personnalisé</PresentationFormat>
  <Paragraphs>35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32</cp:revision>
  <dcterms:created xsi:type="dcterms:W3CDTF">2012-05-21T20:39:00Z</dcterms:created>
  <dcterms:modified xsi:type="dcterms:W3CDTF">2024-04-25T18:51:17Z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