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72" r:id="rId4"/>
    <p:sldId id="273" r:id="rId5"/>
    <p:sldId id="268" r:id="rId6"/>
    <p:sldId id="269" r:id="rId7"/>
    <p:sldId id="266" r:id="rId8"/>
    <p:sldId id="267" r:id="rId9"/>
    <p:sldId id="256" r:id="rId10"/>
    <p:sldId id="25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39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6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255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289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906032" y="1333500"/>
            <a:ext cx="57774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CBEBFB-0E34-5DF3-AAD5-9861F1220C69}"/>
              </a:ext>
            </a:extLst>
          </p:cNvPr>
          <p:cNvSpPr txBox="1"/>
          <p:nvPr/>
        </p:nvSpPr>
        <p:spPr>
          <a:xfrm>
            <a:off x="2151578" y="3492500"/>
            <a:ext cx="577746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2,12 + 1,4</a:t>
            </a:r>
          </a:p>
        </p:txBody>
      </p:sp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486D2E-EBEC-9645-7118-45DA401AA225}"/>
              </a:ext>
            </a:extLst>
          </p:cNvPr>
          <p:cNvSpPr txBox="1"/>
          <p:nvPr/>
        </p:nvSpPr>
        <p:spPr>
          <a:xfrm>
            <a:off x="614878" y="2247900"/>
            <a:ext cx="855452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2,12 + 1,4 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3,52</a:t>
            </a:r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1BCD4FB-A43F-D929-90CE-BDA96EF90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62" y="1146175"/>
            <a:ext cx="96393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33E201-B6FB-956C-9382-447C47CB2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112" y="350837"/>
            <a:ext cx="5105400" cy="3429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70F66A-4CF5-BDBC-3C99-3C736C2D2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2" y="4354115"/>
            <a:ext cx="96012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39575B-61F9-AE52-348B-016EB0E541F0}"/>
              </a:ext>
            </a:extLst>
          </p:cNvPr>
          <p:cNvSpPr txBox="1"/>
          <p:nvPr/>
        </p:nvSpPr>
        <p:spPr>
          <a:xfrm>
            <a:off x="241300" y="1905000"/>
            <a:ext cx="97409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carré a pour aire 25 cm²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142874" y="3500437"/>
            <a:ext cx="9839325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son périmètre ?</a:t>
            </a:r>
          </a:p>
        </p:txBody>
      </p:sp>
    </p:spTree>
    <p:extLst>
      <p:ext uri="{BB962C8B-B14F-4D97-AF65-F5344CB8AC3E}">
        <p14:creationId xmlns:p14="http://schemas.microsoft.com/office/powerpoint/2010/main" val="259737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E779D-4A43-9000-FF88-D1B736F20826}"/>
              </a:ext>
            </a:extLst>
          </p:cNvPr>
          <p:cNvSpPr txBox="1"/>
          <p:nvPr/>
        </p:nvSpPr>
        <p:spPr>
          <a:xfrm>
            <a:off x="241300" y="1905000"/>
            <a:ext cx="974090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le carré a pour aire 25 cm² alors la longueur de son côté est de 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cm car 5 × 5 = 25.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son périmètre est égal à :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4 × 5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cm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20163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588532" y="2895600"/>
            <a:ext cx="76189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……. dm²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1736181" y="3933298"/>
            <a:ext cx="59282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dm²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0578BCB-9A61-5B07-1E33-00C3594D5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91614"/>
              </p:ext>
            </p:extLst>
          </p:nvPr>
        </p:nvGraphicFramePr>
        <p:xfrm>
          <a:off x="2294002" y="1727200"/>
          <a:ext cx="5069064" cy="14811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266">
                  <a:extLst>
                    <a:ext uri="{9D8B030D-6E8A-4147-A177-3AD203B41FA5}">
                      <a16:colId xmlns:a16="http://schemas.microsoft.com/office/drawing/2014/main" val="2460435913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385446947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5892705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773474054"/>
                    </a:ext>
                  </a:extLst>
                </a:gridCol>
              </a:tblGrid>
              <a:tr h="740569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dm²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88910"/>
                  </a:ext>
                </a:extLst>
              </a:tr>
              <a:tr h="740569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9DBA5D-C001-9886-B760-D47E94030D01}"/>
              </a:ext>
            </a:extLst>
          </p:cNvPr>
          <p:cNvSpPr txBox="1"/>
          <p:nvPr/>
        </p:nvSpPr>
        <p:spPr>
          <a:xfrm>
            <a:off x="303212" y="2764174"/>
            <a:ext cx="9474200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la moitié de 4,12 ?</a:t>
            </a:r>
          </a:p>
        </p:txBody>
      </p:sp>
    </p:spTree>
    <p:extLst>
      <p:ext uri="{BB962C8B-B14F-4D97-AF65-F5344CB8AC3E}">
        <p14:creationId xmlns:p14="http://schemas.microsoft.com/office/powerpoint/2010/main" val="561352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/>
              <p:nvPr/>
            </p:nvSpPr>
            <p:spPr>
              <a:xfrm>
                <a:off x="3076761" y="2367996"/>
                <a:ext cx="3927101" cy="1398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000" b="0" i="1" smtClean="0">
                            <a:latin typeface="Cambria Math" panose="02040503050406030204" pitchFamily="18" charset="0"/>
                          </a:rPr>
                          <m:t>4,12</m:t>
                        </m:r>
                      </m:num>
                      <m:den>
                        <m:r>
                          <a:rPr lang="fr-FR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6000" b="0" i="1" smtClean="0">
                        <a:latin typeface="Cambria Math" panose="02040503050406030204" pitchFamily="18" charset="0"/>
                      </a:rPr>
                      <m:t>=2,06</m:t>
                    </m:r>
                  </m:oMath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761" y="2367996"/>
                <a:ext cx="3927101" cy="13980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16272C80-C468-A6C8-6FCA-C55B18475BB6}"/>
              </a:ext>
            </a:extLst>
          </p:cNvPr>
          <p:cNvSpPr txBox="1"/>
          <p:nvPr/>
        </p:nvSpPr>
        <p:spPr>
          <a:xfrm>
            <a:off x="304800" y="1079640"/>
            <a:ext cx="92111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moitié de 4,12 est </a:t>
            </a:r>
            <a:r>
              <a:rPr lang="fr-FR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2,06</a:t>
            </a:r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FF8042-9E95-E99E-56FE-01565D6A7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132" y="3946367"/>
            <a:ext cx="3927100" cy="32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92769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116</Words>
  <Application>Microsoft Office PowerPoint</Application>
  <PresentationFormat>Personnalisé</PresentationFormat>
  <Paragraphs>34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36</cp:revision>
  <dcterms:created xsi:type="dcterms:W3CDTF">2012-05-21T20:39:00Z</dcterms:created>
  <dcterms:modified xsi:type="dcterms:W3CDTF">2024-05-15T16:55:50Z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