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70" r:id="rId2"/>
    <p:sldId id="271" r:id="rId3"/>
    <p:sldId id="272" r:id="rId4"/>
    <p:sldId id="273" r:id="rId5"/>
    <p:sldId id="268" r:id="rId6"/>
    <p:sldId id="269" r:id="rId7"/>
    <p:sldId id="260" r:id="rId8"/>
    <p:sldId id="278" r:id="rId9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1947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4082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079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13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199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558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080" y="1237195"/>
            <a:ext cx="7560469" cy="2631885"/>
          </a:xfrm>
        </p:spPr>
        <p:txBody>
          <a:bodyPr anchor="b" anchorCtr="1"/>
          <a:lstStyle>
            <a:lvl1pPr algn="ctr">
              <a:defRPr sz="4961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080" y="3970583"/>
            <a:ext cx="7560469" cy="1825167"/>
          </a:xfrm>
        </p:spPr>
        <p:txBody>
          <a:bodyPr anchorCtr="1"/>
          <a:lstStyle>
            <a:lvl1pPr marL="0" indent="0" algn="ctr">
              <a:buNone/>
              <a:defRPr sz="1984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3930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29/05/2024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71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201612" y="2286001"/>
            <a:ext cx="9677400" cy="230832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produit de</a:t>
            </a:r>
          </a:p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0,9 par 7 ?</a:t>
            </a:r>
          </a:p>
        </p:txBody>
      </p:sp>
    </p:spTree>
    <p:extLst>
      <p:ext uri="{BB962C8B-B14F-4D97-AF65-F5344CB8AC3E}">
        <p14:creationId xmlns:p14="http://schemas.microsoft.com/office/powerpoint/2010/main" val="4186253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8B281E5-E87B-515D-3F30-26B273001E10}"/>
              </a:ext>
            </a:extLst>
          </p:cNvPr>
          <p:cNvSpPr txBox="1"/>
          <p:nvPr/>
        </p:nvSpPr>
        <p:spPr>
          <a:xfrm>
            <a:off x="169560" y="1608133"/>
            <a:ext cx="9164688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/>
              <a:t>Le produit de 0,9 par 7 est</a:t>
            </a:r>
          </a:p>
          <a:p>
            <a:r>
              <a:rPr lang="fr-FR" sz="6000" dirty="0"/>
              <a:t>égal à :</a:t>
            </a:r>
          </a:p>
          <a:p>
            <a:r>
              <a:rPr lang="fr-FR" sz="8800" dirty="0"/>
              <a:t>0,9 × 7 = </a:t>
            </a:r>
            <a:r>
              <a:rPr lang="fr-FR" sz="8800" b="1" dirty="0">
                <a:solidFill>
                  <a:srgbClr val="FF0000"/>
                </a:solidFill>
              </a:rPr>
              <a:t>6,3</a:t>
            </a:r>
          </a:p>
        </p:txBody>
      </p:sp>
    </p:spTree>
    <p:extLst>
      <p:ext uri="{BB962C8B-B14F-4D97-AF65-F5344CB8AC3E}">
        <p14:creationId xmlns:p14="http://schemas.microsoft.com/office/powerpoint/2010/main" val="3675314324"/>
      </p:ext>
    </p:extLst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5974536-AD69-C4AE-3AD2-EC2935E265C9}"/>
              </a:ext>
            </a:extLst>
          </p:cNvPr>
          <p:cNvSpPr txBox="1"/>
          <p:nvPr/>
        </p:nvSpPr>
        <p:spPr>
          <a:xfrm>
            <a:off x="508000" y="279400"/>
            <a:ext cx="9355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Ce tableau décrit les activités des demi-pensionnaires d'un collège </a:t>
            </a:r>
          </a:p>
          <a:p>
            <a:r>
              <a:rPr lang="fr-FR" sz="2400" dirty="0"/>
              <a:t>après le repas.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C4F6E9-48D9-468C-B87D-2C80D7FBC94B}"/>
              </a:ext>
            </a:extLst>
          </p:cNvPr>
          <p:cNvSpPr txBox="1"/>
          <p:nvPr/>
        </p:nvSpPr>
        <p:spPr>
          <a:xfrm>
            <a:off x="157745" y="4753975"/>
            <a:ext cx="9799055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Combien d'élèves de 4ème participent à une activité (UNSS, Clubs ou Foyer) ?</a:t>
            </a:r>
            <a:endParaRPr lang="fr-F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0AEC6A-80E9-B11C-18FA-A8E32B46F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1663700"/>
            <a:ext cx="8733867" cy="226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5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7E1DB6-5DC2-B9EF-56A8-7640A5ECC693}"/>
              </a:ext>
            </a:extLst>
          </p:cNvPr>
          <p:cNvSpPr txBox="1"/>
          <p:nvPr/>
        </p:nvSpPr>
        <p:spPr>
          <a:xfrm>
            <a:off x="-80600" y="4156297"/>
            <a:ext cx="9911065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nombre d’élèves de 4ème participant à une activité (UNSS, Clubs ou Foyer) est égal à :</a:t>
            </a:r>
          </a:p>
          <a:p>
            <a:pPr algn="ctr"/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 + 11 + 25 = 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élèves.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2CA7FE-DB8D-F2E6-66D8-5DAA8580E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1663700"/>
            <a:ext cx="8733867" cy="226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1977"/>
      </p:ext>
    </p:extLst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3E0858E-51FF-D38E-3A08-4220661C08C6}"/>
              </a:ext>
            </a:extLst>
          </p:cNvPr>
          <p:cNvSpPr txBox="1"/>
          <p:nvPr/>
        </p:nvSpPr>
        <p:spPr>
          <a:xfrm>
            <a:off x="492918" y="2845176"/>
            <a:ext cx="9094788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L = ………. dm³</a:t>
            </a:r>
          </a:p>
        </p:txBody>
      </p:sp>
    </p:spTree>
    <p:extLst>
      <p:ext uri="{BB962C8B-B14F-4D97-AF65-F5344CB8AC3E}">
        <p14:creationId xmlns:p14="http://schemas.microsoft.com/office/powerpoint/2010/main" val="3798658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C21415-5570-53D5-9733-A7D949D009A7}"/>
              </a:ext>
            </a:extLst>
          </p:cNvPr>
          <p:cNvSpPr txBox="1"/>
          <p:nvPr/>
        </p:nvSpPr>
        <p:spPr>
          <a:xfrm>
            <a:off x="-192088" y="5596376"/>
            <a:ext cx="95504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L = </a:t>
            </a:r>
            <a:r>
              <a:rPr lang="fr-FR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dm³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AD0765-E084-A4C2-D73F-5DE3DA653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262" y="1349819"/>
            <a:ext cx="5989638" cy="391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17260"/>
      </p:ext>
    </p:extLst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A53529C-8573-C1D8-63B2-E3CA1D984C77}"/>
              </a:ext>
            </a:extLst>
          </p:cNvPr>
          <p:cNvSpPr txBox="1"/>
          <p:nvPr/>
        </p:nvSpPr>
        <p:spPr>
          <a:xfrm>
            <a:off x="82709" y="4959489"/>
            <a:ext cx="9915206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volume d’un cube d’arête 10 cm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AEB0534-5566-441E-7F31-0E91CCA14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62" y="494515"/>
            <a:ext cx="4757738" cy="430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03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602" y="432745"/>
            <a:ext cx="2990498" cy="491579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B582FE-4E45-400D-F039-586B2930DA57}"/>
              </a:ext>
            </a:extLst>
          </p:cNvPr>
          <p:cNvSpPr txBox="1"/>
          <p:nvPr/>
        </p:nvSpPr>
        <p:spPr>
          <a:xfrm>
            <a:off x="215112" y="1979344"/>
            <a:ext cx="995817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volume d’un cube d’arête 10 cm est 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égal à :   V = 10 × 10 × 10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V = </a:t>
            </a:r>
            <a:r>
              <a:rPr lang="fr-FR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 cm³</a:t>
            </a:r>
          </a:p>
          <a:p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19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</TotalTime>
  <Words>139</Words>
  <Application>Microsoft Office PowerPoint</Application>
  <PresentationFormat>Personnalisé</PresentationFormat>
  <Paragraphs>26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43</cp:revision>
  <dcterms:created xsi:type="dcterms:W3CDTF">2012-05-21T20:39:00Z</dcterms:created>
  <dcterms:modified xsi:type="dcterms:W3CDTF">2024-05-29T16:46:40Z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